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7" r:id="rId4"/>
    <p:sldId id="258" r:id="rId5"/>
    <p:sldId id="268" r:id="rId6"/>
    <p:sldId id="413" r:id="rId7"/>
    <p:sldId id="382" r:id="rId8"/>
    <p:sldId id="414" r:id="rId9"/>
    <p:sldId id="415" r:id="rId10"/>
    <p:sldId id="416" r:id="rId11"/>
    <p:sldId id="378" r:id="rId12"/>
    <p:sldId id="409" r:id="rId13"/>
    <p:sldId id="412" r:id="rId14"/>
    <p:sldId id="408" r:id="rId15"/>
    <p:sldId id="411" r:id="rId16"/>
    <p:sldId id="410" r:id="rId17"/>
    <p:sldId id="406" r:id="rId18"/>
    <p:sldId id="407" r:id="rId19"/>
    <p:sldId id="417" r:id="rId20"/>
    <p:sldId id="314" r:id="rId21"/>
    <p:sldId id="403" r:id="rId22"/>
    <p:sldId id="404" r:id="rId23"/>
    <p:sldId id="405" r:id="rId24"/>
    <p:sldId id="380" r:id="rId25"/>
    <p:sldId id="381" r:id="rId2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7" autoAdjust="0"/>
    <p:restoredTop sz="84744" autoAdjust="0"/>
  </p:normalViewPr>
  <p:slideViewPr>
    <p:cSldViewPr snapToGrid="0">
      <p:cViewPr varScale="1">
        <p:scale>
          <a:sx n="72" d="100"/>
          <a:sy n="72" d="100"/>
        </p:scale>
        <p:origin x="3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23383F-F731-4FDD-967F-4DA48F23416E}" type="doc">
      <dgm:prSet loTypeId="urn:microsoft.com/office/officeart/2005/8/layout/hProcess6" loCatId="process" qsTypeId="urn:microsoft.com/office/officeart/2005/8/quickstyle/simple1" qsCatId="simple" csTypeId="urn:microsoft.com/office/officeart/2005/8/colors/accent1_2" csCatId="accent1" phldr="1"/>
      <dgm:spPr/>
    </dgm:pt>
    <dgm:pt modelId="{FFD8A870-22CC-4971-84C7-8F2E6205C9D2}">
      <dgm:prSet phldrT="[Text]"/>
      <dgm:spPr/>
      <dgm:t>
        <a:bodyPr/>
        <a:lstStyle/>
        <a:p>
          <a:r>
            <a:rPr lang="en-US" dirty="0" smtClean="0"/>
            <a:t>IMCO</a:t>
          </a:r>
          <a:endParaRPr lang="en-US" dirty="0"/>
        </a:p>
      </dgm:t>
    </dgm:pt>
    <dgm:pt modelId="{3447D2B6-7EBD-4015-8F0F-5A81A835FF76}" type="parTrans" cxnId="{A12E073B-CD14-46F8-AAE1-A596EA40757F}">
      <dgm:prSet/>
      <dgm:spPr/>
      <dgm:t>
        <a:bodyPr/>
        <a:lstStyle/>
        <a:p>
          <a:endParaRPr lang="en-US"/>
        </a:p>
      </dgm:t>
    </dgm:pt>
    <dgm:pt modelId="{A7FDEC05-5D72-4265-A87C-F62A0B157A65}" type="sibTrans" cxnId="{A12E073B-CD14-46F8-AAE1-A596EA40757F}">
      <dgm:prSet/>
      <dgm:spPr/>
      <dgm:t>
        <a:bodyPr/>
        <a:lstStyle/>
        <a:p>
          <a:endParaRPr lang="en-US"/>
        </a:p>
      </dgm:t>
    </dgm:pt>
    <dgm:pt modelId="{5DC50628-07C5-4327-B274-5B6AF1FC718C}">
      <dgm:prSet phldrT="[Text]"/>
      <dgm:spPr/>
      <dgm:t>
        <a:bodyPr/>
        <a:lstStyle/>
        <a:p>
          <a:r>
            <a:rPr lang="en-US" dirty="0" smtClean="0"/>
            <a:t>AO</a:t>
          </a:r>
          <a:endParaRPr lang="en-US" dirty="0"/>
        </a:p>
      </dgm:t>
    </dgm:pt>
    <dgm:pt modelId="{336ABBB1-CB7C-4AA2-A304-322409A53CB4}" type="parTrans" cxnId="{A1AC0D0F-96A5-4433-8CE7-029941A8DCEF}">
      <dgm:prSet/>
      <dgm:spPr/>
      <dgm:t>
        <a:bodyPr/>
        <a:lstStyle/>
        <a:p>
          <a:endParaRPr lang="en-US"/>
        </a:p>
      </dgm:t>
    </dgm:pt>
    <dgm:pt modelId="{D21E10CF-5546-4AB7-B268-C6401692C45C}" type="sibTrans" cxnId="{A1AC0D0F-96A5-4433-8CE7-029941A8DCEF}">
      <dgm:prSet/>
      <dgm:spPr/>
      <dgm:t>
        <a:bodyPr/>
        <a:lstStyle/>
        <a:p>
          <a:endParaRPr lang="en-US"/>
        </a:p>
      </dgm:t>
    </dgm:pt>
    <dgm:pt modelId="{4A0C9732-FCF3-44EC-9218-8E092DEF119A}">
      <dgm:prSet phldrT="[Text]"/>
      <dgm:spPr/>
      <dgm:t>
        <a:bodyPr/>
        <a:lstStyle/>
        <a:p>
          <a:r>
            <a:rPr lang="en-US" dirty="0" smtClean="0"/>
            <a:t>OIM</a:t>
          </a:r>
          <a:endParaRPr lang="en-US" dirty="0"/>
        </a:p>
      </dgm:t>
    </dgm:pt>
    <dgm:pt modelId="{0A872CE1-46F7-46D7-922B-6D1DBB41CE46}" type="parTrans" cxnId="{598C1D16-A651-4CE1-ABD4-5C1A1F1CB8C6}">
      <dgm:prSet/>
      <dgm:spPr/>
      <dgm:t>
        <a:bodyPr/>
        <a:lstStyle/>
        <a:p>
          <a:endParaRPr lang="en-US"/>
        </a:p>
      </dgm:t>
    </dgm:pt>
    <dgm:pt modelId="{6D250483-7F29-488A-9C21-C3B98D2B9791}" type="sibTrans" cxnId="{598C1D16-A651-4CE1-ABD4-5C1A1F1CB8C6}">
      <dgm:prSet/>
      <dgm:spPr/>
      <dgm:t>
        <a:bodyPr/>
        <a:lstStyle/>
        <a:p>
          <a:endParaRPr lang="en-US"/>
        </a:p>
      </dgm:t>
    </dgm:pt>
    <dgm:pt modelId="{4EEE38DB-E9C1-4E0A-87D0-4E1E88E2A52D}">
      <dgm:prSet phldrT="[Text]"/>
      <dgm:spPr/>
      <dgm:t>
        <a:bodyPr/>
        <a:lstStyle/>
        <a:p>
          <a:r>
            <a:rPr lang="en-US" dirty="0" smtClean="0"/>
            <a:t>Assignment of coordinators</a:t>
          </a:r>
          <a:endParaRPr lang="en-US" dirty="0"/>
        </a:p>
      </dgm:t>
    </dgm:pt>
    <dgm:pt modelId="{E8D55CC0-1E72-4780-8C9D-B08F9B5400FD}" type="parTrans" cxnId="{001B3E9F-4E63-450F-999D-EA28BB0A6032}">
      <dgm:prSet/>
      <dgm:spPr/>
      <dgm:t>
        <a:bodyPr/>
        <a:lstStyle/>
        <a:p>
          <a:endParaRPr lang="en-US"/>
        </a:p>
      </dgm:t>
    </dgm:pt>
    <dgm:pt modelId="{DD59E37B-95F7-48CF-84B3-CD16AADFCEC0}" type="sibTrans" cxnId="{001B3E9F-4E63-450F-999D-EA28BB0A6032}">
      <dgm:prSet/>
      <dgm:spPr/>
      <dgm:t>
        <a:bodyPr/>
        <a:lstStyle/>
        <a:p>
          <a:endParaRPr lang="en-US"/>
        </a:p>
      </dgm:t>
    </dgm:pt>
    <dgm:pt modelId="{D4458E92-676D-45FF-B9FE-C7331387CF12}">
      <dgm:prSet phldrT="[Text]"/>
      <dgm:spPr/>
      <dgm:t>
        <a:bodyPr/>
        <a:lstStyle/>
        <a:p>
          <a:r>
            <a:rPr lang="en-US" dirty="0" smtClean="0"/>
            <a:t>Coordination execution</a:t>
          </a:r>
          <a:endParaRPr lang="en-US" dirty="0"/>
        </a:p>
      </dgm:t>
    </dgm:pt>
    <dgm:pt modelId="{C1CAB1CD-5FF8-49A2-A74D-050CD1566CC6}" type="parTrans" cxnId="{E42EA599-90A6-4653-AE0A-5737C39E2A56}">
      <dgm:prSet/>
      <dgm:spPr/>
      <dgm:t>
        <a:bodyPr/>
        <a:lstStyle/>
        <a:p>
          <a:endParaRPr lang="en-US"/>
        </a:p>
      </dgm:t>
    </dgm:pt>
    <dgm:pt modelId="{A1FCDBFD-639C-4480-AB16-E59171EA3881}" type="sibTrans" cxnId="{E42EA599-90A6-4653-AE0A-5737C39E2A56}">
      <dgm:prSet/>
      <dgm:spPr/>
      <dgm:t>
        <a:bodyPr/>
        <a:lstStyle/>
        <a:p>
          <a:endParaRPr lang="en-US"/>
        </a:p>
      </dgm:t>
    </dgm:pt>
    <dgm:pt modelId="{0DD87019-8D3C-46A0-9359-9FE9D1735B40}">
      <dgm:prSet phldrT="[Text]"/>
      <dgm:spPr/>
      <dgm:t>
        <a:bodyPr/>
        <a:lstStyle/>
        <a:p>
          <a:r>
            <a:rPr lang="en-US" dirty="0" smtClean="0"/>
            <a:t>Review of responses at final package review</a:t>
          </a:r>
          <a:endParaRPr lang="en-US" dirty="0"/>
        </a:p>
      </dgm:t>
    </dgm:pt>
    <dgm:pt modelId="{B15170E4-F59B-4E83-BF39-E706C68B54EE}" type="parTrans" cxnId="{953045DC-5B08-42DD-8198-12291854BDE3}">
      <dgm:prSet/>
      <dgm:spPr/>
      <dgm:t>
        <a:bodyPr/>
        <a:lstStyle/>
        <a:p>
          <a:endParaRPr lang="en-US"/>
        </a:p>
      </dgm:t>
    </dgm:pt>
    <dgm:pt modelId="{0FF9F1CB-B5CB-4055-97CC-08613C296F64}" type="sibTrans" cxnId="{953045DC-5B08-42DD-8198-12291854BDE3}">
      <dgm:prSet/>
      <dgm:spPr/>
      <dgm:t>
        <a:bodyPr/>
        <a:lstStyle/>
        <a:p>
          <a:endParaRPr lang="en-US"/>
        </a:p>
      </dgm:t>
    </dgm:pt>
    <dgm:pt modelId="{9EFBB715-3291-4524-9C71-A931AB405176}">
      <dgm:prSet phldrT="[Text]"/>
      <dgm:spPr/>
      <dgm:t>
        <a:bodyPr/>
        <a:lstStyle/>
        <a:p>
          <a:r>
            <a:rPr lang="en-US" dirty="0" smtClean="0"/>
            <a:t>IMCO</a:t>
          </a:r>
          <a:endParaRPr lang="en-US" dirty="0"/>
        </a:p>
      </dgm:t>
    </dgm:pt>
    <dgm:pt modelId="{A0E94CF5-34EA-4A48-ADD3-2C2B9C63F32B}" type="parTrans" cxnId="{7BE72BF7-2FF6-418C-B3B8-5242D9901007}">
      <dgm:prSet/>
      <dgm:spPr/>
      <dgm:t>
        <a:bodyPr/>
        <a:lstStyle/>
        <a:p>
          <a:endParaRPr lang="en-US"/>
        </a:p>
      </dgm:t>
    </dgm:pt>
    <dgm:pt modelId="{61A633A2-E12E-4DFA-8F21-4A7EC082B9F9}" type="sibTrans" cxnId="{7BE72BF7-2FF6-418C-B3B8-5242D9901007}">
      <dgm:prSet/>
      <dgm:spPr/>
      <dgm:t>
        <a:bodyPr/>
        <a:lstStyle/>
        <a:p>
          <a:endParaRPr lang="en-US"/>
        </a:p>
      </dgm:t>
    </dgm:pt>
    <dgm:pt modelId="{F8BFE43D-6F51-408B-81E5-E5D38E3A7269}">
      <dgm:prSet phldrT="[Text]"/>
      <dgm:spPr/>
      <dgm:t>
        <a:bodyPr/>
        <a:lstStyle/>
        <a:p>
          <a:r>
            <a:rPr lang="en-US" dirty="0" smtClean="0"/>
            <a:t>Review of responses at final package review</a:t>
          </a:r>
          <a:endParaRPr lang="en-US" dirty="0"/>
        </a:p>
      </dgm:t>
    </dgm:pt>
    <dgm:pt modelId="{01D731EA-5585-486B-A192-B9B75537CB40}" type="parTrans" cxnId="{68978581-0DB3-4D10-BC8D-28C1A67BC7FC}">
      <dgm:prSet/>
      <dgm:spPr/>
      <dgm:t>
        <a:bodyPr/>
        <a:lstStyle/>
        <a:p>
          <a:endParaRPr lang="en-US"/>
        </a:p>
      </dgm:t>
    </dgm:pt>
    <dgm:pt modelId="{7D5FA637-7974-4134-BC5C-5588AB86AF7E}" type="sibTrans" cxnId="{68978581-0DB3-4D10-BC8D-28C1A67BC7FC}">
      <dgm:prSet/>
      <dgm:spPr/>
      <dgm:t>
        <a:bodyPr/>
        <a:lstStyle/>
        <a:p>
          <a:endParaRPr lang="en-US"/>
        </a:p>
      </dgm:t>
    </dgm:pt>
    <dgm:pt modelId="{5762647F-7338-4228-830D-B5A12642B627}" type="pres">
      <dgm:prSet presAssocID="{6723383F-F731-4FDD-967F-4DA48F23416E}" presName="theList" presStyleCnt="0">
        <dgm:presLayoutVars>
          <dgm:dir/>
          <dgm:animLvl val="lvl"/>
          <dgm:resizeHandles val="exact"/>
        </dgm:presLayoutVars>
      </dgm:prSet>
      <dgm:spPr/>
    </dgm:pt>
    <dgm:pt modelId="{A7BCC7E0-9B0C-4533-9DEC-474FD8C14DA5}" type="pres">
      <dgm:prSet presAssocID="{FFD8A870-22CC-4971-84C7-8F2E6205C9D2}" presName="compNode" presStyleCnt="0"/>
      <dgm:spPr/>
    </dgm:pt>
    <dgm:pt modelId="{BEAA111D-14AC-427A-BDBF-6E47C6DE596E}" type="pres">
      <dgm:prSet presAssocID="{FFD8A870-22CC-4971-84C7-8F2E6205C9D2}" presName="noGeometry" presStyleCnt="0"/>
      <dgm:spPr/>
    </dgm:pt>
    <dgm:pt modelId="{DB193249-11E8-4358-AD1F-5149BC9737E0}" type="pres">
      <dgm:prSet presAssocID="{FFD8A870-22CC-4971-84C7-8F2E6205C9D2}" presName="childTextVisible" presStyleLbl="bgAccFollowNode1" presStyleIdx="0" presStyleCnt="4">
        <dgm:presLayoutVars>
          <dgm:bulletEnabled val="1"/>
        </dgm:presLayoutVars>
      </dgm:prSet>
      <dgm:spPr/>
      <dgm:t>
        <a:bodyPr/>
        <a:lstStyle/>
        <a:p>
          <a:endParaRPr lang="en-US"/>
        </a:p>
      </dgm:t>
    </dgm:pt>
    <dgm:pt modelId="{19F43827-AF85-4E5C-8337-2A0F1676620E}" type="pres">
      <dgm:prSet presAssocID="{FFD8A870-22CC-4971-84C7-8F2E6205C9D2}" presName="childTextHidden" presStyleLbl="bgAccFollowNode1" presStyleIdx="0" presStyleCnt="4"/>
      <dgm:spPr/>
      <dgm:t>
        <a:bodyPr/>
        <a:lstStyle/>
        <a:p>
          <a:endParaRPr lang="en-US"/>
        </a:p>
      </dgm:t>
    </dgm:pt>
    <dgm:pt modelId="{E4B130EC-F61E-4AD5-A30C-4BC8B00E5DFE}" type="pres">
      <dgm:prSet presAssocID="{FFD8A870-22CC-4971-84C7-8F2E6205C9D2}" presName="parentText" presStyleLbl="node1" presStyleIdx="0" presStyleCnt="4">
        <dgm:presLayoutVars>
          <dgm:chMax val="1"/>
          <dgm:bulletEnabled val="1"/>
        </dgm:presLayoutVars>
      </dgm:prSet>
      <dgm:spPr/>
      <dgm:t>
        <a:bodyPr/>
        <a:lstStyle/>
        <a:p>
          <a:endParaRPr lang="en-US"/>
        </a:p>
      </dgm:t>
    </dgm:pt>
    <dgm:pt modelId="{0D2DE774-1339-47DF-9CA4-CD023CC6486A}" type="pres">
      <dgm:prSet presAssocID="{FFD8A870-22CC-4971-84C7-8F2E6205C9D2}" presName="aSpace" presStyleCnt="0"/>
      <dgm:spPr/>
    </dgm:pt>
    <dgm:pt modelId="{E5CD5C59-4A0C-46CA-B9A4-7C210F10EEB1}" type="pres">
      <dgm:prSet presAssocID="{5DC50628-07C5-4327-B274-5B6AF1FC718C}" presName="compNode" presStyleCnt="0"/>
      <dgm:spPr/>
    </dgm:pt>
    <dgm:pt modelId="{D59112BF-0A0B-45BE-98DC-83884169CF74}" type="pres">
      <dgm:prSet presAssocID="{5DC50628-07C5-4327-B274-5B6AF1FC718C}" presName="noGeometry" presStyleCnt="0"/>
      <dgm:spPr/>
    </dgm:pt>
    <dgm:pt modelId="{105A6ADC-60FA-4BDD-BB90-CFA3E86AB3A3}" type="pres">
      <dgm:prSet presAssocID="{5DC50628-07C5-4327-B274-5B6AF1FC718C}" presName="childTextVisible" presStyleLbl="bgAccFollowNode1" presStyleIdx="1" presStyleCnt="4">
        <dgm:presLayoutVars>
          <dgm:bulletEnabled val="1"/>
        </dgm:presLayoutVars>
      </dgm:prSet>
      <dgm:spPr/>
      <dgm:t>
        <a:bodyPr/>
        <a:lstStyle/>
        <a:p>
          <a:endParaRPr lang="en-US"/>
        </a:p>
      </dgm:t>
    </dgm:pt>
    <dgm:pt modelId="{1A51CFAE-EC4B-483D-A50D-6006E4E8BA69}" type="pres">
      <dgm:prSet presAssocID="{5DC50628-07C5-4327-B274-5B6AF1FC718C}" presName="childTextHidden" presStyleLbl="bgAccFollowNode1" presStyleIdx="1" presStyleCnt="4"/>
      <dgm:spPr/>
      <dgm:t>
        <a:bodyPr/>
        <a:lstStyle/>
        <a:p>
          <a:endParaRPr lang="en-US"/>
        </a:p>
      </dgm:t>
    </dgm:pt>
    <dgm:pt modelId="{EF4C3A72-0D32-40D5-BEE3-A4F77D5406FD}" type="pres">
      <dgm:prSet presAssocID="{5DC50628-07C5-4327-B274-5B6AF1FC718C}" presName="parentText" presStyleLbl="node1" presStyleIdx="1" presStyleCnt="4">
        <dgm:presLayoutVars>
          <dgm:chMax val="1"/>
          <dgm:bulletEnabled val="1"/>
        </dgm:presLayoutVars>
      </dgm:prSet>
      <dgm:spPr/>
      <dgm:t>
        <a:bodyPr/>
        <a:lstStyle/>
        <a:p>
          <a:endParaRPr lang="en-US"/>
        </a:p>
      </dgm:t>
    </dgm:pt>
    <dgm:pt modelId="{8F2A3475-9533-4E73-AFC4-07671B89E446}" type="pres">
      <dgm:prSet presAssocID="{5DC50628-07C5-4327-B274-5B6AF1FC718C}" presName="aSpace" presStyleCnt="0"/>
      <dgm:spPr/>
    </dgm:pt>
    <dgm:pt modelId="{DB313042-952C-48FF-8514-96D316BB9E6D}" type="pres">
      <dgm:prSet presAssocID="{9EFBB715-3291-4524-9C71-A931AB405176}" presName="compNode" presStyleCnt="0"/>
      <dgm:spPr/>
    </dgm:pt>
    <dgm:pt modelId="{82AC8538-19C2-414E-938B-466C10E5B65E}" type="pres">
      <dgm:prSet presAssocID="{9EFBB715-3291-4524-9C71-A931AB405176}" presName="noGeometry" presStyleCnt="0"/>
      <dgm:spPr/>
    </dgm:pt>
    <dgm:pt modelId="{A8EEEC14-7226-4051-92E8-9BC266F1385C}" type="pres">
      <dgm:prSet presAssocID="{9EFBB715-3291-4524-9C71-A931AB405176}" presName="childTextVisible" presStyleLbl="bgAccFollowNode1" presStyleIdx="2" presStyleCnt="4">
        <dgm:presLayoutVars>
          <dgm:bulletEnabled val="1"/>
        </dgm:presLayoutVars>
      </dgm:prSet>
      <dgm:spPr/>
      <dgm:t>
        <a:bodyPr/>
        <a:lstStyle/>
        <a:p>
          <a:endParaRPr lang="en-US"/>
        </a:p>
      </dgm:t>
    </dgm:pt>
    <dgm:pt modelId="{D06B6860-C967-4D8E-BD99-D5E1CB2AF7AD}" type="pres">
      <dgm:prSet presAssocID="{9EFBB715-3291-4524-9C71-A931AB405176}" presName="childTextHidden" presStyleLbl="bgAccFollowNode1" presStyleIdx="2" presStyleCnt="4"/>
      <dgm:spPr/>
      <dgm:t>
        <a:bodyPr/>
        <a:lstStyle/>
        <a:p>
          <a:endParaRPr lang="en-US"/>
        </a:p>
      </dgm:t>
    </dgm:pt>
    <dgm:pt modelId="{CC4395AA-C53E-4F61-B452-E4BB6974FF18}" type="pres">
      <dgm:prSet presAssocID="{9EFBB715-3291-4524-9C71-A931AB405176}" presName="parentText" presStyleLbl="node1" presStyleIdx="2" presStyleCnt="4">
        <dgm:presLayoutVars>
          <dgm:chMax val="1"/>
          <dgm:bulletEnabled val="1"/>
        </dgm:presLayoutVars>
      </dgm:prSet>
      <dgm:spPr/>
      <dgm:t>
        <a:bodyPr/>
        <a:lstStyle/>
        <a:p>
          <a:endParaRPr lang="en-US"/>
        </a:p>
      </dgm:t>
    </dgm:pt>
    <dgm:pt modelId="{0CE95287-3F01-45A0-B793-59AB4BF83A6B}" type="pres">
      <dgm:prSet presAssocID="{9EFBB715-3291-4524-9C71-A931AB405176}" presName="aSpace" presStyleCnt="0"/>
      <dgm:spPr/>
    </dgm:pt>
    <dgm:pt modelId="{4AC03E36-A021-43D7-B2E5-CE3F8C4F64E0}" type="pres">
      <dgm:prSet presAssocID="{4A0C9732-FCF3-44EC-9218-8E092DEF119A}" presName="compNode" presStyleCnt="0"/>
      <dgm:spPr/>
    </dgm:pt>
    <dgm:pt modelId="{F421C4D6-91B3-42DA-93C3-B22747BC18EA}" type="pres">
      <dgm:prSet presAssocID="{4A0C9732-FCF3-44EC-9218-8E092DEF119A}" presName="noGeometry" presStyleCnt="0"/>
      <dgm:spPr/>
    </dgm:pt>
    <dgm:pt modelId="{4092C9C7-8FB2-4BA2-8B61-4E2BA33081D6}" type="pres">
      <dgm:prSet presAssocID="{4A0C9732-FCF3-44EC-9218-8E092DEF119A}" presName="childTextVisible" presStyleLbl="bgAccFollowNode1" presStyleIdx="3" presStyleCnt="4">
        <dgm:presLayoutVars>
          <dgm:bulletEnabled val="1"/>
        </dgm:presLayoutVars>
      </dgm:prSet>
      <dgm:spPr/>
      <dgm:t>
        <a:bodyPr/>
        <a:lstStyle/>
        <a:p>
          <a:endParaRPr lang="en-US"/>
        </a:p>
      </dgm:t>
    </dgm:pt>
    <dgm:pt modelId="{DCD1D70A-9E60-461C-B29F-068C2256BE42}" type="pres">
      <dgm:prSet presAssocID="{4A0C9732-FCF3-44EC-9218-8E092DEF119A}" presName="childTextHidden" presStyleLbl="bgAccFollowNode1" presStyleIdx="3" presStyleCnt="4"/>
      <dgm:spPr/>
      <dgm:t>
        <a:bodyPr/>
        <a:lstStyle/>
        <a:p>
          <a:endParaRPr lang="en-US"/>
        </a:p>
      </dgm:t>
    </dgm:pt>
    <dgm:pt modelId="{BAE8660A-5AE8-406A-90C5-1D66473C02F8}" type="pres">
      <dgm:prSet presAssocID="{4A0C9732-FCF3-44EC-9218-8E092DEF119A}" presName="parentText" presStyleLbl="node1" presStyleIdx="3" presStyleCnt="4">
        <dgm:presLayoutVars>
          <dgm:chMax val="1"/>
          <dgm:bulletEnabled val="1"/>
        </dgm:presLayoutVars>
      </dgm:prSet>
      <dgm:spPr/>
      <dgm:t>
        <a:bodyPr/>
        <a:lstStyle/>
        <a:p>
          <a:endParaRPr lang="en-US"/>
        </a:p>
      </dgm:t>
    </dgm:pt>
  </dgm:ptLst>
  <dgm:cxnLst>
    <dgm:cxn modelId="{3ECA2B38-06E4-48B3-B03C-75904C23DF71}" type="presOf" srcId="{0DD87019-8D3C-46A0-9359-9FE9D1735B40}" destId="{4092C9C7-8FB2-4BA2-8B61-4E2BA33081D6}" srcOrd="0" destOrd="0" presId="urn:microsoft.com/office/officeart/2005/8/layout/hProcess6"/>
    <dgm:cxn modelId="{8AF9B054-9E19-49F9-8F22-DE5C9989246A}" type="presOf" srcId="{4EEE38DB-E9C1-4E0A-87D0-4E1E88E2A52D}" destId="{DB193249-11E8-4358-AD1F-5149BC9737E0}" srcOrd="0" destOrd="0" presId="urn:microsoft.com/office/officeart/2005/8/layout/hProcess6"/>
    <dgm:cxn modelId="{C3AA8CC4-FB6A-473C-9EFA-7DAB2C07D6F0}" type="presOf" srcId="{9EFBB715-3291-4524-9C71-A931AB405176}" destId="{CC4395AA-C53E-4F61-B452-E4BB6974FF18}" srcOrd="0" destOrd="0" presId="urn:microsoft.com/office/officeart/2005/8/layout/hProcess6"/>
    <dgm:cxn modelId="{FC49C03F-39FF-44A4-9DA2-98D5A7AF54F8}" type="presOf" srcId="{4A0C9732-FCF3-44EC-9218-8E092DEF119A}" destId="{BAE8660A-5AE8-406A-90C5-1D66473C02F8}" srcOrd="0" destOrd="0" presId="urn:microsoft.com/office/officeart/2005/8/layout/hProcess6"/>
    <dgm:cxn modelId="{476E9EC6-DD36-4D9F-B42B-6200A79312C6}" type="presOf" srcId="{D4458E92-676D-45FF-B9FE-C7331387CF12}" destId="{1A51CFAE-EC4B-483D-A50D-6006E4E8BA69}" srcOrd="1" destOrd="0" presId="urn:microsoft.com/office/officeart/2005/8/layout/hProcess6"/>
    <dgm:cxn modelId="{5343B8D9-D8B3-4148-86C5-E02C97724423}" type="presOf" srcId="{D4458E92-676D-45FF-B9FE-C7331387CF12}" destId="{105A6ADC-60FA-4BDD-BB90-CFA3E86AB3A3}" srcOrd="0" destOrd="0" presId="urn:microsoft.com/office/officeart/2005/8/layout/hProcess6"/>
    <dgm:cxn modelId="{321881E3-063F-4DBF-B23A-79551AD17AF8}" type="presOf" srcId="{F8BFE43D-6F51-408B-81E5-E5D38E3A7269}" destId="{A8EEEC14-7226-4051-92E8-9BC266F1385C}" srcOrd="0" destOrd="0" presId="urn:microsoft.com/office/officeart/2005/8/layout/hProcess6"/>
    <dgm:cxn modelId="{B396E897-4EB7-48BA-BD6E-517B498D5FCC}" type="presOf" srcId="{0DD87019-8D3C-46A0-9359-9FE9D1735B40}" destId="{DCD1D70A-9E60-461C-B29F-068C2256BE42}" srcOrd="1" destOrd="0" presId="urn:microsoft.com/office/officeart/2005/8/layout/hProcess6"/>
    <dgm:cxn modelId="{E42EA599-90A6-4653-AE0A-5737C39E2A56}" srcId="{5DC50628-07C5-4327-B274-5B6AF1FC718C}" destId="{D4458E92-676D-45FF-B9FE-C7331387CF12}" srcOrd="0" destOrd="0" parTransId="{C1CAB1CD-5FF8-49A2-A74D-050CD1566CC6}" sibTransId="{A1FCDBFD-639C-4480-AB16-E59171EA3881}"/>
    <dgm:cxn modelId="{C2B8474D-3FAC-412D-8A6A-D2109109593E}" type="presOf" srcId="{4EEE38DB-E9C1-4E0A-87D0-4E1E88E2A52D}" destId="{19F43827-AF85-4E5C-8337-2A0F1676620E}" srcOrd="1" destOrd="0" presId="urn:microsoft.com/office/officeart/2005/8/layout/hProcess6"/>
    <dgm:cxn modelId="{40BD8E94-FF4C-4DC7-BDE9-A2DA7DD085C1}" type="presOf" srcId="{5DC50628-07C5-4327-B274-5B6AF1FC718C}" destId="{EF4C3A72-0D32-40D5-BEE3-A4F77D5406FD}" srcOrd="0" destOrd="0" presId="urn:microsoft.com/office/officeart/2005/8/layout/hProcess6"/>
    <dgm:cxn modelId="{598C1D16-A651-4CE1-ABD4-5C1A1F1CB8C6}" srcId="{6723383F-F731-4FDD-967F-4DA48F23416E}" destId="{4A0C9732-FCF3-44EC-9218-8E092DEF119A}" srcOrd="3" destOrd="0" parTransId="{0A872CE1-46F7-46D7-922B-6D1DBB41CE46}" sibTransId="{6D250483-7F29-488A-9C21-C3B98D2B9791}"/>
    <dgm:cxn modelId="{A12E073B-CD14-46F8-AAE1-A596EA40757F}" srcId="{6723383F-F731-4FDD-967F-4DA48F23416E}" destId="{FFD8A870-22CC-4971-84C7-8F2E6205C9D2}" srcOrd="0" destOrd="0" parTransId="{3447D2B6-7EBD-4015-8F0F-5A81A835FF76}" sibTransId="{A7FDEC05-5D72-4265-A87C-F62A0B157A65}"/>
    <dgm:cxn modelId="{953045DC-5B08-42DD-8198-12291854BDE3}" srcId="{4A0C9732-FCF3-44EC-9218-8E092DEF119A}" destId="{0DD87019-8D3C-46A0-9359-9FE9D1735B40}" srcOrd="0" destOrd="0" parTransId="{B15170E4-F59B-4E83-BF39-E706C68B54EE}" sibTransId="{0FF9F1CB-B5CB-4055-97CC-08613C296F64}"/>
    <dgm:cxn modelId="{68978581-0DB3-4D10-BC8D-28C1A67BC7FC}" srcId="{9EFBB715-3291-4524-9C71-A931AB405176}" destId="{F8BFE43D-6F51-408B-81E5-E5D38E3A7269}" srcOrd="0" destOrd="0" parTransId="{01D731EA-5585-486B-A192-B9B75537CB40}" sibTransId="{7D5FA637-7974-4134-BC5C-5588AB86AF7E}"/>
    <dgm:cxn modelId="{7BE72BF7-2FF6-418C-B3B8-5242D9901007}" srcId="{6723383F-F731-4FDD-967F-4DA48F23416E}" destId="{9EFBB715-3291-4524-9C71-A931AB405176}" srcOrd="2" destOrd="0" parTransId="{A0E94CF5-34EA-4A48-ADD3-2C2B9C63F32B}" sibTransId="{61A633A2-E12E-4DFA-8F21-4A7EC082B9F9}"/>
    <dgm:cxn modelId="{3C6D043A-F58A-4C0B-B647-22538E94AA79}" type="presOf" srcId="{F8BFE43D-6F51-408B-81E5-E5D38E3A7269}" destId="{D06B6860-C967-4D8E-BD99-D5E1CB2AF7AD}" srcOrd="1" destOrd="0" presId="urn:microsoft.com/office/officeart/2005/8/layout/hProcess6"/>
    <dgm:cxn modelId="{A1AC0D0F-96A5-4433-8CE7-029941A8DCEF}" srcId="{6723383F-F731-4FDD-967F-4DA48F23416E}" destId="{5DC50628-07C5-4327-B274-5B6AF1FC718C}" srcOrd="1" destOrd="0" parTransId="{336ABBB1-CB7C-4AA2-A304-322409A53CB4}" sibTransId="{D21E10CF-5546-4AB7-B268-C6401692C45C}"/>
    <dgm:cxn modelId="{8511C0E8-B835-4262-86C9-27770E96EF7A}" type="presOf" srcId="{6723383F-F731-4FDD-967F-4DA48F23416E}" destId="{5762647F-7338-4228-830D-B5A12642B627}" srcOrd="0" destOrd="0" presId="urn:microsoft.com/office/officeart/2005/8/layout/hProcess6"/>
    <dgm:cxn modelId="{001B3E9F-4E63-450F-999D-EA28BB0A6032}" srcId="{FFD8A870-22CC-4971-84C7-8F2E6205C9D2}" destId="{4EEE38DB-E9C1-4E0A-87D0-4E1E88E2A52D}" srcOrd="0" destOrd="0" parTransId="{E8D55CC0-1E72-4780-8C9D-B08F9B5400FD}" sibTransId="{DD59E37B-95F7-48CF-84B3-CD16AADFCEC0}"/>
    <dgm:cxn modelId="{51288E97-E6EF-4387-88A1-5BC3297E075C}" type="presOf" srcId="{FFD8A870-22CC-4971-84C7-8F2E6205C9D2}" destId="{E4B130EC-F61E-4AD5-A30C-4BC8B00E5DFE}" srcOrd="0" destOrd="0" presId="urn:microsoft.com/office/officeart/2005/8/layout/hProcess6"/>
    <dgm:cxn modelId="{EB1C082B-C853-43A7-A3AD-751461E9E9BA}" type="presParOf" srcId="{5762647F-7338-4228-830D-B5A12642B627}" destId="{A7BCC7E0-9B0C-4533-9DEC-474FD8C14DA5}" srcOrd="0" destOrd="0" presId="urn:microsoft.com/office/officeart/2005/8/layout/hProcess6"/>
    <dgm:cxn modelId="{A68D5176-FC6A-409D-B90F-85A2654D19C6}" type="presParOf" srcId="{A7BCC7E0-9B0C-4533-9DEC-474FD8C14DA5}" destId="{BEAA111D-14AC-427A-BDBF-6E47C6DE596E}" srcOrd="0" destOrd="0" presId="urn:microsoft.com/office/officeart/2005/8/layout/hProcess6"/>
    <dgm:cxn modelId="{2AF93DC5-B829-4A06-88BE-047DA669012C}" type="presParOf" srcId="{A7BCC7E0-9B0C-4533-9DEC-474FD8C14DA5}" destId="{DB193249-11E8-4358-AD1F-5149BC9737E0}" srcOrd="1" destOrd="0" presId="urn:microsoft.com/office/officeart/2005/8/layout/hProcess6"/>
    <dgm:cxn modelId="{0D838849-80D8-4426-AFB8-1D74D156D12A}" type="presParOf" srcId="{A7BCC7E0-9B0C-4533-9DEC-474FD8C14DA5}" destId="{19F43827-AF85-4E5C-8337-2A0F1676620E}" srcOrd="2" destOrd="0" presId="urn:microsoft.com/office/officeart/2005/8/layout/hProcess6"/>
    <dgm:cxn modelId="{FB7362BF-1E3E-4F4E-8417-7ECA524B7376}" type="presParOf" srcId="{A7BCC7E0-9B0C-4533-9DEC-474FD8C14DA5}" destId="{E4B130EC-F61E-4AD5-A30C-4BC8B00E5DFE}" srcOrd="3" destOrd="0" presId="urn:microsoft.com/office/officeart/2005/8/layout/hProcess6"/>
    <dgm:cxn modelId="{71F18684-3246-476A-8F96-BA2C42FCA846}" type="presParOf" srcId="{5762647F-7338-4228-830D-B5A12642B627}" destId="{0D2DE774-1339-47DF-9CA4-CD023CC6486A}" srcOrd="1" destOrd="0" presId="urn:microsoft.com/office/officeart/2005/8/layout/hProcess6"/>
    <dgm:cxn modelId="{5B92588F-549A-4F06-9714-4E53D65BD9B6}" type="presParOf" srcId="{5762647F-7338-4228-830D-B5A12642B627}" destId="{E5CD5C59-4A0C-46CA-B9A4-7C210F10EEB1}" srcOrd="2" destOrd="0" presId="urn:microsoft.com/office/officeart/2005/8/layout/hProcess6"/>
    <dgm:cxn modelId="{75064190-AD5C-4DB2-BA64-08778DFE92E8}" type="presParOf" srcId="{E5CD5C59-4A0C-46CA-B9A4-7C210F10EEB1}" destId="{D59112BF-0A0B-45BE-98DC-83884169CF74}" srcOrd="0" destOrd="0" presId="urn:microsoft.com/office/officeart/2005/8/layout/hProcess6"/>
    <dgm:cxn modelId="{A14575CB-BC69-4579-A1D6-A5A8CA840CA4}" type="presParOf" srcId="{E5CD5C59-4A0C-46CA-B9A4-7C210F10EEB1}" destId="{105A6ADC-60FA-4BDD-BB90-CFA3E86AB3A3}" srcOrd="1" destOrd="0" presId="urn:microsoft.com/office/officeart/2005/8/layout/hProcess6"/>
    <dgm:cxn modelId="{DE1D6F18-E5F7-4E1E-8FFB-B7E7571BB69F}" type="presParOf" srcId="{E5CD5C59-4A0C-46CA-B9A4-7C210F10EEB1}" destId="{1A51CFAE-EC4B-483D-A50D-6006E4E8BA69}" srcOrd="2" destOrd="0" presId="urn:microsoft.com/office/officeart/2005/8/layout/hProcess6"/>
    <dgm:cxn modelId="{0D9F4634-46FF-434E-B053-FD92644A8921}" type="presParOf" srcId="{E5CD5C59-4A0C-46CA-B9A4-7C210F10EEB1}" destId="{EF4C3A72-0D32-40D5-BEE3-A4F77D5406FD}" srcOrd="3" destOrd="0" presId="urn:microsoft.com/office/officeart/2005/8/layout/hProcess6"/>
    <dgm:cxn modelId="{639B1811-F1B4-4437-BBA8-536C1B350E5D}" type="presParOf" srcId="{5762647F-7338-4228-830D-B5A12642B627}" destId="{8F2A3475-9533-4E73-AFC4-07671B89E446}" srcOrd="3" destOrd="0" presId="urn:microsoft.com/office/officeart/2005/8/layout/hProcess6"/>
    <dgm:cxn modelId="{B08FD858-FD19-4B75-BABD-451888FC379C}" type="presParOf" srcId="{5762647F-7338-4228-830D-B5A12642B627}" destId="{DB313042-952C-48FF-8514-96D316BB9E6D}" srcOrd="4" destOrd="0" presId="urn:microsoft.com/office/officeart/2005/8/layout/hProcess6"/>
    <dgm:cxn modelId="{52AA2A88-FE3A-42C8-A9AD-70D98D466A68}" type="presParOf" srcId="{DB313042-952C-48FF-8514-96D316BB9E6D}" destId="{82AC8538-19C2-414E-938B-466C10E5B65E}" srcOrd="0" destOrd="0" presId="urn:microsoft.com/office/officeart/2005/8/layout/hProcess6"/>
    <dgm:cxn modelId="{B92544DE-E46C-4877-849D-85F50E2F5AE9}" type="presParOf" srcId="{DB313042-952C-48FF-8514-96D316BB9E6D}" destId="{A8EEEC14-7226-4051-92E8-9BC266F1385C}" srcOrd="1" destOrd="0" presId="urn:microsoft.com/office/officeart/2005/8/layout/hProcess6"/>
    <dgm:cxn modelId="{913498C9-1097-4084-B0D5-A6AA3B975B48}" type="presParOf" srcId="{DB313042-952C-48FF-8514-96D316BB9E6D}" destId="{D06B6860-C967-4D8E-BD99-D5E1CB2AF7AD}" srcOrd="2" destOrd="0" presId="urn:microsoft.com/office/officeart/2005/8/layout/hProcess6"/>
    <dgm:cxn modelId="{7FC5A413-14B6-4C95-853A-05C469062894}" type="presParOf" srcId="{DB313042-952C-48FF-8514-96D316BB9E6D}" destId="{CC4395AA-C53E-4F61-B452-E4BB6974FF18}" srcOrd="3" destOrd="0" presId="urn:microsoft.com/office/officeart/2005/8/layout/hProcess6"/>
    <dgm:cxn modelId="{95D4A622-A21E-4B00-8C09-5643B8762CB2}" type="presParOf" srcId="{5762647F-7338-4228-830D-B5A12642B627}" destId="{0CE95287-3F01-45A0-B793-59AB4BF83A6B}" srcOrd="5" destOrd="0" presId="urn:microsoft.com/office/officeart/2005/8/layout/hProcess6"/>
    <dgm:cxn modelId="{55A8DC1D-7634-4C10-BC47-C10DD870B745}" type="presParOf" srcId="{5762647F-7338-4228-830D-B5A12642B627}" destId="{4AC03E36-A021-43D7-B2E5-CE3F8C4F64E0}" srcOrd="6" destOrd="0" presId="urn:microsoft.com/office/officeart/2005/8/layout/hProcess6"/>
    <dgm:cxn modelId="{8C9BABD8-676B-45AD-88D6-113D80AFB346}" type="presParOf" srcId="{4AC03E36-A021-43D7-B2E5-CE3F8C4F64E0}" destId="{F421C4D6-91B3-42DA-93C3-B22747BC18EA}" srcOrd="0" destOrd="0" presId="urn:microsoft.com/office/officeart/2005/8/layout/hProcess6"/>
    <dgm:cxn modelId="{F39140E1-366B-4040-9AAB-352B025969FC}" type="presParOf" srcId="{4AC03E36-A021-43D7-B2E5-CE3F8C4F64E0}" destId="{4092C9C7-8FB2-4BA2-8B61-4E2BA33081D6}" srcOrd="1" destOrd="0" presId="urn:microsoft.com/office/officeart/2005/8/layout/hProcess6"/>
    <dgm:cxn modelId="{A9F4DD74-72A9-4067-9367-857D424F4E45}" type="presParOf" srcId="{4AC03E36-A021-43D7-B2E5-CE3F8C4F64E0}" destId="{DCD1D70A-9E60-461C-B29F-068C2256BE42}" srcOrd="2" destOrd="0" presId="urn:microsoft.com/office/officeart/2005/8/layout/hProcess6"/>
    <dgm:cxn modelId="{B2882B24-5620-459E-8BFC-7016F07868CE}" type="presParOf" srcId="{4AC03E36-A021-43D7-B2E5-CE3F8C4F64E0}" destId="{BAE8660A-5AE8-406A-90C5-1D66473C02F8}"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F31E7D-43B6-40DC-81F9-19A878B64D63}" type="doc">
      <dgm:prSet loTypeId="urn:microsoft.com/office/officeart/2005/8/layout/hList6" loCatId="list" qsTypeId="urn:microsoft.com/office/officeart/2005/8/quickstyle/simple5" qsCatId="simple" csTypeId="urn:microsoft.com/office/officeart/2005/8/colors/accent1_2" csCatId="accent1" phldr="1"/>
      <dgm:spPr/>
      <dgm:t>
        <a:bodyPr/>
        <a:lstStyle/>
        <a:p>
          <a:endParaRPr lang="en-US"/>
        </a:p>
      </dgm:t>
    </dgm:pt>
    <dgm:pt modelId="{8A028B2A-E3D7-4878-9AD5-1A0113DB45DB}">
      <dgm:prSet phldrT="[Text]"/>
      <dgm:spPr/>
      <dgm:t>
        <a:bodyPr/>
        <a:lstStyle/>
        <a:p>
          <a:r>
            <a:rPr lang="en-US" dirty="0" smtClean="0"/>
            <a:t>CIO</a:t>
          </a:r>
          <a:endParaRPr lang="en-US" dirty="0"/>
        </a:p>
      </dgm:t>
    </dgm:pt>
    <dgm:pt modelId="{43D2BD34-7CCB-484F-8EA6-E473B65EA592}" type="parTrans" cxnId="{E0F188DD-8293-4FAB-841E-D0A0E754D68A}">
      <dgm:prSet/>
      <dgm:spPr/>
      <dgm:t>
        <a:bodyPr/>
        <a:lstStyle/>
        <a:p>
          <a:endParaRPr lang="en-US"/>
        </a:p>
      </dgm:t>
    </dgm:pt>
    <dgm:pt modelId="{EF0F0495-B4B2-4B23-96C7-9F4C8DF8F5EB}" type="sibTrans" cxnId="{E0F188DD-8293-4FAB-841E-D0A0E754D68A}">
      <dgm:prSet/>
      <dgm:spPr/>
      <dgm:t>
        <a:bodyPr/>
        <a:lstStyle/>
        <a:p>
          <a:endParaRPr lang="en-US"/>
        </a:p>
      </dgm:t>
    </dgm:pt>
    <dgm:pt modelId="{71A56B93-4059-4F4B-86D5-33FA27EEC8DB}">
      <dgm:prSet phldrT="[Text]"/>
      <dgm:spPr/>
      <dgm:t>
        <a:bodyPr/>
        <a:lstStyle/>
        <a:p>
          <a:r>
            <a:rPr lang="en-US" dirty="0" smtClean="0"/>
            <a:t>Records</a:t>
          </a:r>
          <a:endParaRPr lang="en-US" dirty="0"/>
        </a:p>
      </dgm:t>
    </dgm:pt>
    <dgm:pt modelId="{3610246A-EDA0-4C60-AC14-139186F2FD00}" type="parTrans" cxnId="{D7E2F1C7-E423-40E3-9176-D8FF5940D20C}">
      <dgm:prSet/>
      <dgm:spPr/>
      <dgm:t>
        <a:bodyPr/>
        <a:lstStyle/>
        <a:p>
          <a:endParaRPr lang="en-US"/>
        </a:p>
      </dgm:t>
    </dgm:pt>
    <dgm:pt modelId="{A95C5AD9-9521-47DA-9939-45A6635AC7CD}" type="sibTrans" cxnId="{D7E2F1C7-E423-40E3-9176-D8FF5940D20C}">
      <dgm:prSet/>
      <dgm:spPr/>
      <dgm:t>
        <a:bodyPr/>
        <a:lstStyle/>
        <a:p>
          <a:endParaRPr lang="en-US"/>
        </a:p>
      </dgm:t>
    </dgm:pt>
    <dgm:pt modelId="{41F67652-564E-4E6F-A27D-934D44CBB9C5}">
      <dgm:prSet phldrT="[Text]"/>
      <dgm:spPr/>
      <dgm:t>
        <a:bodyPr/>
        <a:lstStyle/>
        <a:p>
          <a:r>
            <a:rPr lang="en-US" dirty="0" smtClean="0"/>
            <a:t>Forms</a:t>
          </a:r>
          <a:endParaRPr lang="en-US" dirty="0"/>
        </a:p>
      </dgm:t>
    </dgm:pt>
    <dgm:pt modelId="{8C71A99D-8E82-48E3-9CD8-8ACD873E0790}" type="parTrans" cxnId="{2B6076DF-D28A-4B21-9B01-BB7D9E593C55}">
      <dgm:prSet/>
      <dgm:spPr/>
      <dgm:t>
        <a:bodyPr/>
        <a:lstStyle/>
        <a:p>
          <a:endParaRPr lang="en-US"/>
        </a:p>
      </dgm:t>
    </dgm:pt>
    <dgm:pt modelId="{E5C4E66D-7E18-4780-83F6-9155ED53E063}" type="sibTrans" cxnId="{2B6076DF-D28A-4B21-9B01-BB7D9E593C55}">
      <dgm:prSet/>
      <dgm:spPr/>
      <dgm:t>
        <a:bodyPr/>
        <a:lstStyle/>
        <a:p>
          <a:endParaRPr lang="en-US"/>
        </a:p>
      </dgm:t>
    </dgm:pt>
    <dgm:pt modelId="{EBD7A1FE-8273-4B19-A051-371C1A99B8DE}">
      <dgm:prSet phldrT="[Text]"/>
      <dgm:spPr/>
      <dgm:t>
        <a:bodyPr/>
        <a:lstStyle/>
        <a:p>
          <a:r>
            <a:rPr lang="en-US" dirty="0" smtClean="0"/>
            <a:t>General Counsel</a:t>
          </a:r>
          <a:endParaRPr lang="en-US" dirty="0"/>
        </a:p>
      </dgm:t>
    </dgm:pt>
    <dgm:pt modelId="{D6AC4741-CAA4-4915-8101-D5FF9E90A850}" type="parTrans" cxnId="{DC941E4C-A9E4-4336-98BB-87BBBE39643A}">
      <dgm:prSet/>
      <dgm:spPr/>
      <dgm:t>
        <a:bodyPr/>
        <a:lstStyle/>
        <a:p>
          <a:endParaRPr lang="en-US"/>
        </a:p>
      </dgm:t>
    </dgm:pt>
    <dgm:pt modelId="{22D51C39-F5DC-4C70-9463-9B3860192D77}" type="sibTrans" cxnId="{DC941E4C-A9E4-4336-98BB-87BBBE39643A}">
      <dgm:prSet/>
      <dgm:spPr/>
      <dgm:t>
        <a:bodyPr/>
        <a:lstStyle/>
        <a:p>
          <a:endParaRPr lang="en-US"/>
        </a:p>
      </dgm:t>
    </dgm:pt>
    <dgm:pt modelId="{ABD0679A-EE2C-40E8-9249-E371D613A4D8}">
      <dgm:prSet phldrT="[Text]"/>
      <dgm:spPr/>
      <dgm:t>
        <a:bodyPr/>
        <a:lstStyle/>
        <a:p>
          <a:r>
            <a:rPr lang="en-US" dirty="0" smtClean="0"/>
            <a:t>HRPP</a:t>
          </a:r>
          <a:endParaRPr lang="en-US" dirty="0"/>
        </a:p>
      </dgm:t>
    </dgm:pt>
    <dgm:pt modelId="{3EFC761A-99F1-436D-8D7D-ACE33BC0983E}" type="parTrans" cxnId="{105D10EA-B73B-4D64-9618-CFE15E366059}">
      <dgm:prSet/>
      <dgm:spPr/>
      <dgm:t>
        <a:bodyPr/>
        <a:lstStyle/>
        <a:p>
          <a:endParaRPr lang="en-US"/>
        </a:p>
      </dgm:t>
    </dgm:pt>
    <dgm:pt modelId="{7D10D35E-A2FA-4EB7-9628-397FB767E222}" type="sibTrans" cxnId="{105D10EA-B73B-4D64-9618-CFE15E366059}">
      <dgm:prSet/>
      <dgm:spPr/>
      <dgm:t>
        <a:bodyPr/>
        <a:lstStyle/>
        <a:p>
          <a:endParaRPr lang="en-US"/>
        </a:p>
      </dgm:t>
    </dgm:pt>
    <dgm:pt modelId="{8F9C0BD8-0F3F-4EBC-8623-6EB5990A5C89}">
      <dgm:prSet phldrT="[Text]"/>
      <dgm:spPr/>
      <dgm:t>
        <a:bodyPr/>
        <a:lstStyle/>
        <a:p>
          <a:r>
            <a:rPr lang="en-US" dirty="0" smtClean="0"/>
            <a:t>OPA</a:t>
          </a:r>
          <a:endParaRPr lang="en-US" dirty="0"/>
        </a:p>
      </dgm:t>
    </dgm:pt>
    <dgm:pt modelId="{86D0C5A6-988F-46B9-B320-62DB635DDDC8}" type="parTrans" cxnId="{A19964AA-FEEC-4966-8674-6F3ED73A1861}">
      <dgm:prSet/>
      <dgm:spPr/>
      <dgm:t>
        <a:bodyPr/>
        <a:lstStyle/>
        <a:p>
          <a:endParaRPr lang="en-US"/>
        </a:p>
      </dgm:t>
    </dgm:pt>
    <dgm:pt modelId="{536A6E3F-198E-42EB-A2B6-1E8546629F3B}" type="sibTrans" cxnId="{A19964AA-FEEC-4966-8674-6F3ED73A1861}">
      <dgm:prSet/>
      <dgm:spPr/>
      <dgm:t>
        <a:bodyPr/>
        <a:lstStyle/>
        <a:p>
          <a:endParaRPr lang="en-US"/>
        </a:p>
      </dgm:t>
    </dgm:pt>
    <dgm:pt modelId="{747CD35F-8859-4BE4-9097-D3DF9E13F72F}">
      <dgm:prSet phldrT="[Text]"/>
      <dgm:spPr/>
      <dgm:t>
        <a:bodyPr/>
        <a:lstStyle/>
        <a:p>
          <a:r>
            <a:rPr lang="en-US" dirty="0" smtClean="0"/>
            <a:t>Privacy</a:t>
          </a:r>
          <a:endParaRPr lang="en-US" dirty="0"/>
        </a:p>
      </dgm:t>
    </dgm:pt>
    <dgm:pt modelId="{65BCD019-56BD-4025-A7A5-C42F68C539DE}" type="parTrans" cxnId="{35A43FEF-653C-4CD2-A560-42017AA25E61}">
      <dgm:prSet/>
      <dgm:spPr/>
      <dgm:t>
        <a:bodyPr/>
        <a:lstStyle/>
        <a:p>
          <a:endParaRPr lang="en-US"/>
        </a:p>
      </dgm:t>
    </dgm:pt>
    <dgm:pt modelId="{767DF74A-A56F-4541-8C85-BCC46AEC0CDD}" type="sibTrans" cxnId="{35A43FEF-653C-4CD2-A560-42017AA25E61}">
      <dgm:prSet/>
      <dgm:spPr/>
      <dgm:t>
        <a:bodyPr/>
        <a:lstStyle/>
        <a:p>
          <a:endParaRPr lang="en-US"/>
        </a:p>
      </dgm:t>
    </dgm:pt>
    <dgm:pt modelId="{E9D0E4E1-627C-462F-AD2B-116E5E471E9C}" type="pres">
      <dgm:prSet presAssocID="{5EF31E7D-43B6-40DC-81F9-19A878B64D63}" presName="Name0" presStyleCnt="0">
        <dgm:presLayoutVars>
          <dgm:dir/>
          <dgm:resizeHandles val="exact"/>
        </dgm:presLayoutVars>
      </dgm:prSet>
      <dgm:spPr/>
      <dgm:t>
        <a:bodyPr/>
        <a:lstStyle/>
        <a:p>
          <a:endParaRPr lang="en-US"/>
        </a:p>
      </dgm:t>
    </dgm:pt>
    <dgm:pt modelId="{BEE13FC1-9638-4631-9283-751A8980F7D4}" type="pres">
      <dgm:prSet presAssocID="{8A028B2A-E3D7-4878-9AD5-1A0113DB45DB}" presName="node" presStyleLbl="node1" presStyleIdx="0" presStyleCnt="7">
        <dgm:presLayoutVars>
          <dgm:bulletEnabled val="1"/>
        </dgm:presLayoutVars>
      </dgm:prSet>
      <dgm:spPr/>
      <dgm:t>
        <a:bodyPr/>
        <a:lstStyle/>
        <a:p>
          <a:endParaRPr lang="en-US"/>
        </a:p>
      </dgm:t>
    </dgm:pt>
    <dgm:pt modelId="{66D60347-ABED-4EA4-BAB2-D03AFAAB3D5F}" type="pres">
      <dgm:prSet presAssocID="{EF0F0495-B4B2-4B23-96C7-9F4C8DF8F5EB}" presName="sibTrans" presStyleCnt="0"/>
      <dgm:spPr/>
    </dgm:pt>
    <dgm:pt modelId="{AA7C931A-FF5A-40CC-B89E-1EF603AC1430}" type="pres">
      <dgm:prSet presAssocID="{41F67652-564E-4E6F-A27D-934D44CBB9C5}" presName="node" presStyleLbl="node1" presStyleIdx="1" presStyleCnt="7">
        <dgm:presLayoutVars>
          <dgm:bulletEnabled val="1"/>
        </dgm:presLayoutVars>
      </dgm:prSet>
      <dgm:spPr/>
      <dgm:t>
        <a:bodyPr/>
        <a:lstStyle/>
        <a:p>
          <a:endParaRPr lang="en-US"/>
        </a:p>
      </dgm:t>
    </dgm:pt>
    <dgm:pt modelId="{072B3769-0F58-4B38-AA3B-E98DCCC237C9}" type="pres">
      <dgm:prSet presAssocID="{E5C4E66D-7E18-4780-83F6-9155ED53E063}" presName="sibTrans" presStyleCnt="0"/>
      <dgm:spPr/>
    </dgm:pt>
    <dgm:pt modelId="{A6632642-3BBC-45BA-84DE-561BC3DF8DF4}" type="pres">
      <dgm:prSet presAssocID="{EBD7A1FE-8273-4B19-A051-371C1A99B8DE}" presName="node" presStyleLbl="node1" presStyleIdx="2" presStyleCnt="7">
        <dgm:presLayoutVars>
          <dgm:bulletEnabled val="1"/>
        </dgm:presLayoutVars>
      </dgm:prSet>
      <dgm:spPr/>
      <dgm:t>
        <a:bodyPr/>
        <a:lstStyle/>
        <a:p>
          <a:endParaRPr lang="en-US"/>
        </a:p>
      </dgm:t>
    </dgm:pt>
    <dgm:pt modelId="{CDBDF5E5-C5E6-46D8-A450-795E027F68A6}" type="pres">
      <dgm:prSet presAssocID="{22D51C39-F5DC-4C70-9463-9B3860192D77}" presName="sibTrans" presStyleCnt="0"/>
      <dgm:spPr/>
    </dgm:pt>
    <dgm:pt modelId="{8DA288FD-42B4-4647-8702-A30037FF394D}" type="pres">
      <dgm:prSet presAssocID="{ABD0679A-EE2C-40E8-9249-E371D613A4D8}" presName="node" presStyleLbl="node1" presStyleIdx="3" presStyleCnt="7">
        <dgm:presLayoutVars>
          <dgm:bulletEnabled val="1"/>
        </dgm:presLayoutVars>
      </dgm:prSet>
      <dgm:spPr/>
      <dgm:t>
        <a:bodyPr/>
        <a:lstStyle/>
        <a:p>
          <a:endParaRPr lang="en-US"/>
        </a:p>
      </dgm:t>
    </dgm:pt>
    <dgm:pt modelId="{3B2EBC5D-E3A8-44AC-BC6A-558F682CFE9A}" type="pres">
      <dgm:prSet presAssocID="{7D10D35E-A2FA-4EB7-9628-397FB767E222}" presName="sibTrans" presStyleCnt="0"/>
      <dgm:spPr/>
    </dgm:pt>
    <dgm:pt modelId="{C66BA43D-6D22-46CF-B603-BB311811AF3F}" type="pres">
      <dgm:prSet presAssocID="{8F9C0BD8-0F3F-4EBC-8623-6EB5990A5C89}" presName="node" presStyleLbl="node1" presStyleIdx="4" presStyleCnt="7">
        <dgm:presLayoutVars>
          <dgm:bulletEnabled val="1"/>
        </dgm:presLayoutVars>
      </dgm:prSet>
      <dgm:spPr/>
      <dgm:t>
        <a:bodyPr/>
        <a:lstStyle/>
        <a:p>
          <a:endParaRPr lang="en-US"/>
        </a:p>
      </dgm:t>
    </dgm:pt>
    <dgm:pt modelId="{30AD6B58-37C3-4852-A37F-E4C511E7DC31}" type="pres">
      <dgm:prSet presAssocID="{536A6E3F-198E-42EB-A2B6-1E8546629F3B}" presName="sibTrans" presStyleCnt="0"/>
      <dgm:spPr/>
    </dgm:pt>
    <dgm:pt modelId="{BC3042F4-ECBE-4360-9162-EDB6B6C692BC}" type="pres">
      <dgm:prSet presAssocID="{747CD35F-8859-4BE4-9097-D3DF9E13F72F}" presName="node" presStyleLbl="node1" presStyleIdx="5" presStyleCnt="7">
        <dgm:presLayoutVars>
          <dgm:bulletEnabled val="1"/>
        </dgm:presLayoutVars>
      </dgm:prSet>
      <dgm:spPr/>
      <dgm:t>
        <a:bodyPr/>
        <a:lstStyle/>
        <a:p>
          <a:endParaRPr lang="en-US"/>
        </a:p>
      </dgm:t>
    </dgm:pt>
    <dgm:pt modelId="{C84F4670-2FE0-47DC-BA1C-D990D7EAB980}" type="pres">
      <dgm:prSet presAssocID="{767DF74A-A56F-4541-8C85-BCC46AEC0CDD}" presName="sibTrans" presStyleCnt="0"/>
      <dgm:spPr/>
    </dgm:pt>
    <dgm:pt modelId="{D34270A4-1AC1-4001-9285-7417E7FE3474}" type="pres">
      <dgm:prSet presAssocID="{71A56B93-4059-4F4B-86D5-33FA27EEC8DB}" presName="node" presStyleLbl="node1" presStyleIdx="6" presStyleCnt="7">
        <dgm:presLayoutVars>
          <dgm:bulletEnabled val="1"/>
        </dgm:presLayoutVars>
      </dgm:prSet>
      <dgm:spPr/>
      <dgm:t>
        <a:bodyPr/>
        <a:lstStyle/>
        <a:p>
          <a:endParaRPr lang="en-US"/>
        </a:p>
      </dgm:t>
    </dgm:pt>
  </dgm:ptLst>
  <dgm:cxnLst>
    <dgm:cxn modelId="{69739DB2-FF60-4A9F-8416-CF16D7B44BF7}" type="presOf" srcId="{EBD7A1FE-8273-4B19-A051-371C1A99B8DE}" destId="{A6632642-3BBC-45BA-84DE-561BC3DF8DF4}" srcOrd="0" destOrd="0" presId="urn:microsoft.com/office/officeart/2005/8/layout/hList6"/>
    <dgm:cxn modelId="{35A43FEF-653C-4CD2-A560-42017AA25E61}" srcId="{5EF31E7D-43B6-40DC-81F9-19A878B64D63}" destId="{747CD35F-8859-4BE4-9097-D3DF9E13F72F}" srcOrd="5" destOrd="0" parTransId="{65BCD019-56BD-4025-A7A5-C42F68C539DE}" sibTransId="{767DF74A-A56F-4541-8C85-BCC46AEC0CDD}"/>
    <dgm:cxn modelId="{8432012C-043B-4312-A22F-CD3FA1EA2F6C}" type="presOf" srcId="{5EF31E7D-43B6-40DC-81F9-19A878B64D63}" destId="{E9D0E4E1-627C-462F-AD2B-116E5E471E9C}" srcOrd="0" destOrd="0" presId="urn:microsoft.com/office/officeart/2005/8/layout/hList6"/>
    <dgm:cxn modelId="{DC941E4C-A9E4-4336-98BB-87BBBE39643A}" srcId="{5EF31E7D-43B6-40DC-81F9-19A878B64D63}" destId="{EBD7A1FE-8273-4B19-A051-371C1A99B8DE}" srcOrd="2" destOrd="0" parTransId="{D6AC4741-CAA4-4915-8101-D5FF9E90A850}" sibTransId="{22D51C39-F5DC-4C70-9463-9B3860192D77}"/>
    <dgm:cxn modelId="{95E8D38E-CBF4-4482-A783-A050884EFDD5}" type="presOf" srcId="{41F67652-564E-4E6F-A27D-934D44CBB9C5}" destId="{AA7C931A-FF5A-40CC-B89E-1EF603AC1430}" srcOrd="0" destOrd="0" presId="urn:microsoft.com/office/officeart/2005/8/layout/hList6"/>
    <dgm:cxn modelId="{105D10EA-B73B-4D64-9618-CFE15E366059}" srcId="{5EF31E7D-43B6-40DC-81F9-19A878B64D63}" destId="{ABD0679A-EE2C-40E8-9249-E371D613A4D8}" srcOrd="3" destOrd="0" parTransId="{3EFC761A-99F1-436D-8D7D-ACE33BC0983E}" sibTransId="{7D10D35E-A2FA-4EB7-9628-397FB767E222}"/>
    <dgm:cxn modelId="{D7E2F1C7-E423-40E3-9176-D8FF5940D20C}" srcId="{5EF31E7D-43B6-40DC-81F9-19A878B64D63}" destId="{71A56B93-4059-4F4B-86D5-33FA27EEC8DB}" srcOrd="6" destOrd="0" parTransId="{3610246A-EDA0-4C60-AC14-139186F2FD00}" sibTransId="{A95C5AD9-9521-47DA-9939-45A6635AC7CD}"/>
    <dgm:cxn modelId="{72C23789-BA45-4294-A989-90571BA535B4}" type="presOf" srcId="{8F9C0BD8-0F3F-4EBC-8623-6EB5990A5C89}" destId="{C66BA43D-6D22-46CF-B603-BB311811AF3F}" srcOrd="0" destOrd="0" presId="urn:microsoft.com/office/officeart/2005/8/layout/hList6"/>
    <dgm:cxn modelId="{E0F188DD-8293-4FAB-841E-D0A0E754D68A}" srcId="{5EF31E7D-43B6-40DC-81F9-19A878B64D63}" destId="{8A028B2A-E3D7-4878-9AD5-1A0113DB45DB}" srcOrd="0" destOrd="0" parTransId="{43D2BD34-7CCB-484F-8EA6-E473B65EA592}" sibTransId="{EF0F0495-B4B2-4B23-96C7-9F4C8DF8F5EB}"/>
    <dgm:cxn modelId="{A19964AA-FEEC-4966-8674-6F3ED73A1861}" srcId="{5EF31E7D-43B6-40DC-81F9-19A878B64D63}" destId="{8F9C0BD8-0F3F-4EBC-8623-6EB5990A5C89}" srcOrd="4" destOrd="0" parTransId="{86D0C5A6-988F-46B9-B320-62DB635DDDC8}" sibTransId="{536A6E3F-198E-42EB-A2B6-1E8546629F3B}"/>
    <dgm:cxn modelId="{2B6076DF-D28A-4B21-9B01-BB7D9E593C55}" srcId="{5EF31E7D-43B6-40DC-81F9-19A878B64D63}" destId="{41F67652-564E-4E6F-A27D-934D44CBB9C5}" srcOrd="1" destOrd="0" parTransId="{8C71A99D-8E82-48E3-9CD8-8ACD873E0790}" sibTransId="{E5C4E66D-7E18-4780-83F6-9155ED53E063}"/>
    <dgm:cxn modelId="{61D0A455-8D94-452E-94F2-0DF230728FA7}" type="presOf" srcId="{747CD35F-8859-4BE4-9097-D3DF9E13F72F}" destId="{BC3042F4-ECBE-4360-9162-EDB6B6C692BC}" srcOrd="0" destOrd="0" presId="urn:microsoft.com/office/officeart/2005/8/layout/hList6"/>
    <dgm:cxn modelId="{F3D813D0-DC5F-4558-B466-3F4CD21CA900}" type="presOf" srcId="{71A56B93-4059-4F4B-86D5-33FA27EEC8DB}" destId="{D34270A4-1AC1-4001-9285-7417E7FE3474}" srcOrd="0" destOrd="0" presId="urn:microsoft.com/office/officeart/2005/8/layout/hList6"/>
    <dgm:cxn modelId="{54AD8AA8-8C7B-446C-9B58-F7C30E1CED6C}" type="presOf" srcId="{8A028B2A-E3D7-4878-9AD5-1A0113DB45DB}" destId="{BEE13FC1-9638-4631-9283-751A8980F7D4}" srcOrd="0" destOrd="0" presId="urn:microsoft.com/office/officeart/2005/8/layout/hList6"/>
    <dgm:cxn modelId="{5ACF1B9F-A2C3-4E74-B7CD-238D4066B72D}" type="presOf" srcId="{ABD0679A-EE2C-40E8-9249-E371D613A4D8}" destId="{8DA288FD-42B4-4647-8702-A30037FF394D}" srcOrd="0" destOrd="0" presId="urn:microsoft.com/office/officeart/2005/8/layout/hList6"/>
    <dgm:cxn modelId="{D4D2F377-B7D1-4F58-AD53-11A8AE08F0B6}" type="presParOf" srcId="{E9D0E4E1-627C-462F-AD2B-116E5E471E9C}" destId="{BEE13FC1-9638-4631-9283-751A8980F7D4}" srcOrd="0" destOrd="0" presId="urn:microsoft.com/office/officeart/2005/8/layout/hList6"/>
    <dgm:cxn modelId="{01332A8A-0C06-4E24-BFB8-BEF6D4A7FBAC}" type="presParOf" srcId="{E9D0E4E1-627C-462F-AD2B-116E5E471E9C}" destId="{66D60347-ABED-4EA4-BAB2-D03AFAAB3D5F}" srcOrd="1" destOrd="0" presId="urn:microsoft.com/office/officeart/2005/8/layout/hList6"/>
    <dgm:cxn modelId="{D07378E4-4047-4BBE-9D5F-7E3FF30209A4}" type="presParOf" srcId="{E9D0E4E1-627C-462F-AD2B-116E5E471E9C}" destId="{AA7C931A-FF5A-40CC-B89E-1EF603AC1430}" srcOrd="2" destOrd="0" presId="urn:microsoft.com/office/officeart/2005/8/layout/hList6"/>
    <dgm:cxn modelId="{6F5FC8A0-4170-496C-8D20-F397D9F0B083}" type="presParOf" srcId="{E9D0E4E1-627C-462F-AD2B-116E5E471E9C}" destId="{072B3769-0F58-4B38-AA3B-E98DCCC237C9}" srcOrd="3" destOrd="0" presId="urn:microsoft.com/office/officeart/2005/8/layout/hList6"/>
    <dgm:cxn modelId="{A43A4ADE-CAC4-4934-B9B5-8A693D8185E2}" type="presParOf" srcId="{E9D0E4E1-627C-462F-AD2B-116E5E471E9C}" destId="{A6632642-3BBC-45BA-84DE-561BC3DF8DF4}" srcOrd="4" destOrd="0" presId="urn:microsoft.com/office/officeart/2005/8/layout/hList6"/>
    <dgm:cxn modelId="{BB40C0B1-1455-4678-96EB-6FD5E0FDFBF1}" type="presParOf" srcId="{E9D0E4E1-627C-462F-AD2B-116E5E471E9C}" destId="{CDBDF5E5-C5E6-46D8-A450-795E027F68A6}" srcOrd="5" destOrd="0" presId="urn:microsoft.com/office/officeart/2005/8/layout/hList6"/>
    <dgm:cxn modelId="{375718FA-CAE2-449A-9BCE-1CA0C34DD9E7}" type="presParOf" srcId="{E9D0E4E1-627C-462F-AD2B-116E5E471E9C}" destId="{8DA288FD-42B4-4647-8702-A30037FF394D}" srcOrd="6" destOrd="0" presId="urn:microsoft.com/office/officeart/2005/8/layout/hList6"/>
    <dgm:cxn modelId="{CD76549B-F71D-4198-9F3C-446853C34715}" type="presParOf" srcId="{E9D0E4E1-627C-462F-AD2B-116E5E471E9C}" destId="{3B2EBC5D-E3A8-44AC-BC6A-558F682CFE9A}" srcOrd="7" destOrd="0" presId="urn:microsoft.com/office/officeart/2005/8/layout/hList6"/>
    <dgm:cxn modelId="{354414C9-C92B-4E7D-9C28-47374333FC37}" type="presParOf" srcId="{E9D0E4E1-627C-462F-AD2B-116E5E471E9C}" destId="{C66BA43D-6D22-46CF-B603-BB311811AF3F}" srcOrd="8" destOrd="0" presId="urn:microsoft.com/office/officeart/2005/8/layout/hList6"/>
    <dgm:cxn modelId="{62583A9F-7EC3-4EF8-893F-063680D5381B}" type="presParOf" srcId="{E9D0E4E1-627C-462F-AD2B-116E5E471E9C}" destId="{30AD6B58-37C3-4852-A37F-E4C511E7DC31}" srcOrd="9" destOrd="0" presId="urn:microsoft.com/office/officeart/2005/8/layout/hList6"/>
    <dgm:cxn modelId="{80F118FE-95AA-4E6B-8EF6-FFEBC7EE5D8C}" type="presParOf" srcId="{E9D0E4E1-627C-462F-AD2B-116E5E471E9C}" destId="{BC3042F4-ECBE-4360-9162-EDB6B6C692BC}" srcOrd="10" destOrd="0" presId="urn:microsoft.com/office/officeart/2005/8/layout/hList6"/>
    <dgm:cxn modelId="{A0E262E7-1772-45FA-825B-223D823FEEB2}" type="presParOf" srcId="{E9D0E4E1-627C-462F-AD2B-116E5E471E9C}" destId="{C84F4670-2FE0-47DC-BA1C-D990D7EAB980}" srcOrd="11" destOrd="0" presId="urn:microsoft.com/office/officeart/2005/8/layout/hList6"/>
    <dgm:cxn modelId="{0D063490-2279-438E-AFA2-AC4E00BAD5E8}" type="presParOf" srcId="{E9D0E4E1-627C-462F-AD2B-116E5E471E9C}" destId="{D34270A4-1AC1-4001-9285-7417E7FE3474}" srcOrd="1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16E421A-381C-4A95-8E79-29B8C40D6E41}" type="datetimeFigureOut">
              <a:rPr lang="en-US" smtClean="0"/>
              <a:t>7/27/2018</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607EC29-5CEE-416F-9C1C-CFF80DAE756D}" type="slidenum">
              <a:rPr lang="en-US" smtClean="0"/>
              <a:t>‹#›</a:t>
            </a:fld>
            <a:endParaRPr lang="en-US"/>
          </a:p>
        </p:txBody>
      </p:sp>
    </p:spTree>
    <p:extLst>
      <p:ext uri="{BB962C8B-B14F-4D97-AF65-F5344CB8AC3E}">
        <p14:creationId xmlns:p14="http://schemas.microsoft.com/office/powerpoint/2010/main" val="3939297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a:t>
            </a:fld>
            <a:endParaRPr lang="en-US"/>
          </a:p>
        </p:txBody>
      </p:sp>
    </p:spTree>
    <p:extLst>
      <p:ext uri="{BB962C8B-B14F-4D97-AF65-F5344CB8AC3E}">
        <p14:creationId xmlns:p14="http://schemas.microsoft.com/office/powerpoint/2010/main" val="3178737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10</a:t>
            </a:fld>
            <a:endParaRPr lang="en-US"/>
          </a:p>
        </p:txBody>
      </p:sp>
    </p:spTree>
    <p:extLst>
      <p:ext uri="{BB962C8B-B14F-4D97-AF65-F5344CB8AC3E}">
        <p14:creationId xmlns:p14="http://schemas.microsoft.com/office/powerpoint/2010/main" val="1547370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11</a:t>
            </a:fld>
            <a:endParaRPr lang="en-US"/>
          </a:p>
        </p:txBody>
      </p:sp>
    </p:spTree>
    <p:extLst>
      <p:ext uri="{BB962C8B-B14F-4D97-AF65-F5344CB8AC3E}">
        <p14:creationId xmlns:p14="http://schemas.microsoft.com/office/powerpoint/2010/main" val="2668406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12</a:t>
            </a:fld>
            <a:endParaRPr lang="en-US"/>
          </a:p>
        </p:txBody>
      </p:sp>
    </p:spTree>
    <p:extLst>
      <p:ext uri="{BB962C8B-B14F-4D97-AF65-F5344CB8AC3E}">
        <p14:creationId xmlns:p14="http://schemas.microsoft.com/office/powerpoint/2010/main" val="3753853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13</a:t>
            </a:fld>
            <a:endParaRPr lang="en-US"/>
          </a:p>
        </p:txBody>
      </p:sp>
    </p:spTree>
    <p:extLst>
      <p:ext uri="{BB962C8B-B14F-4D97-AF65-F5344CB8AC3E}">
        <p14:creationId xmlns:p14="http://schemas.microsoft.com/office/powerpoint/2010/main" val="2517813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14</a:t>
            </a:fld>
            <a:endParaRPr lang="en-US"/>
          </a:p>
        </p:txBody>
      </p:sp>
    </p:spTree>
    <p:extLst>
      <p:ext uri="{BB962C8B-B14F-4D97-AF65-F5344CB8AC3E}">
        <p14:creationId xmlns:p14="http://schemas.microsoft.com/office/powerpoint/2010/main" val="2153229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15</a:t>
            </a:fld>
            <a:endParaRPr lang="en-US"/>
          </a:p>
        </p:txBody>
      </p:sp>
    </p:spTree>
    <p:extLst>
      <p:ext uri="{BB962C8B-B14F-4D97-AF65-F5344CB8AC3E}">
        <p14:creationId xmlns:p14="http://schemas.microsoft.com/office/powerpoint/2010/main" val="2547947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16</a:t>
            </a:fld>
            <a:endParaRPr lang="en-US"/>
          </a:p>
        </p:txBody>
      </p:sp>
    </p:spTree>
    <p:extLst>
      <p:ext uri="{BB962C8B-B14F-4D97-AF65-F5344CB8AC3E}">
        <p14:creationId xmlns:p14="http://schemas.microsoft.com/office/powerpoint/2010/main" val="236588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17</a:t>
            </a:fld>
            <a:endParaRPr lang="en-US"/>
          </a:p>
        </p:txBody>
      </p:sp>
    </p:spTree>
    <p:extLst>
      <p:ext uri="{BB962C8B-B14F-4D97-AF65-F5344CB8AC3E}">
        <p14:creationId xmlns:p14="http://schemas.microsoft.com/office/powerpoint/2010/main" val="2197566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18</a:t>
            </a:fld>
            <a:endParaRPr lang="en-US"/>
          </a:p>
        </p:txBody>
      </p:sp>
    </p:spTree>
    <p:extLst>
      <p:ext uri="{BB962C8B-B14F-4D97-AF65-F5344CB8AC3E}">
        <p14:creationId xmlns:p14="http://schemas.microsoft.com/office/powerpoint/2010/main" val="1660127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19</a:t>
            </a:fld>
            <a:endParaRPr lang="en-US"/>
          </a:p>
        </p:txBody>
      </p:sp>
    </p:spTree>
    <p:extLst>
      <p:ext uri="{BB962C8B-B14F-4D97-AF65-F5344CB8AC3E}">
        <p14:creationId xmlns:p14="http://schemas.microsoft.com/office/powerpoint/2010/main" val="484963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a:t>
            </a:fld>
            <a:endParaRPr lang="en-US"/>
          </a:p>
        </p:txBody>
      </p:sp>
    </p:spTree>
    <p:extLst>
      <p:ext uri="{BB962C8B-B14F-4D97-AF65-F5344CB8AC3E}">
        <p14:creationId xmlns:p14="http://schemas.microsoft.com/office/powerpoint/2010/main" val="1533529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20</a:t>
            </a:fld>
            <a:endParaRPr lang="en-US"/>
          </a:p>
        </p:txBody>
      </p:sp>
    </p:spTree>
    <p:extLst>
      <p:ext uri="{BB962C8B-B14F-4D97-AF65-F5344CB8AC3E}">
        <p14:creationId xmlns:p14="http://schemas.microsoft.com/office/powerpoint/2010/main" val="3736192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21</a:t>
            </a:fld>
            <a:endParaRPr lang="en-US"/>
          </a:p>
        </p:txBody>
      </p:sp>
    </p:spTree>
    <p:extLst>
      <p:ext uri="{BB962C8B-B14F-4D97-AF65-F5344CB8AC3E}">
        <p14:creationId xmlns:p14="http://schemas.microsoft.com/office/powerpoint/2010/main" val="1245484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22</a:t>
            </a:fld>
            <a:endParaRPr lang="en-US"/>
          </a:p>
        </p:txBody>
      </p:sp>
    </p:spTree>
    <p:extLst>
      <p:ext uri="{BB962C8B-B14F-4D97-AF65-F5344CB8AC3E}">
        <p14:creationId xmlns:p14="http://schemas.microsoft.com/office/powerpoint/2010/main" val="3048969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23</a:t>
            </a:fld>
            <a:endParaRPr lang="en-US"/>
          </a:p>
        </p:txBody>
      </p:sp>
    </p:spTree>
    <p:extLst>
      <p:ext uri="{BB962C8B-B14F-4D97-AF65-F5344CB8AC3E}">
        <p14:creationId xmlns:p14="http://schemas.microsoft.com/office/powerpoint/2010/main" val="2992866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24</a:t>
            </a:fld>
            <a:endParaRPr lang="en-US"/>
          </a:p>
        </p:txBody>
      </p:sp>
    </p:spTree>
    <p:extLst>
      <p:ext uri="{BB962C8B-B14F-4D97-AF65-F5344CB8AC3E}">
        <p14:creationId xmlns:p14="http://schemas.microsoft.com/office/powerpoint/2010/main" val="3679680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25</a:t>
            </a:fld>
            <a:endParaRPr lang="en-US"/>
          </a:p>
        </p:txBody>
      </p:sp>
    </p:spTree>
    <p:extLst>
      <p:ext uri="{BB962C8B-B14F-4D97-AF65-F5344CB8AC3E}">
        <p14:creationId xmlns:p14="http://schemas.microsoft.com/office/powerpoint/2010/main" val="3892935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3</a:t>
            </a:fld>
            <a:endParaRPr lang="en-US"/>
          </a:p>
        </p:txBody>
      </p:sp>
    </p:spTree>
    <p:extLst>
      <p:ext uri="{BB962C8B-B14F-4D97-AF65-F5344CB8AC3E}">
        <p14:creationId xmlns:p14="http://schemas.microsoft.com/office/powerpoint/2010/main" val="341969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4</a:t>
            </a:fld>
            <a:endParaRPr lang="en-US"/>
          </a:p>
        </p:txBody>
      </p:sp>
    </p:spTree>
    <p:extLst>
      <p:ext uri="{BB962C8B-B14F-4D97-AF65-F5344CB8AC3E}">
        <p14:creationId xmlns:p14="http://schemas.microsoft.com/office/powerpoint/2010/main" val="3045017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5</a:t>
            </a:fld>
            <a:endParaRPr lang="en-US"/>
          </a:p>
        </p:txBody>
      </p:sp>
    </p:spTree>
    <p:extLst>
      <p:ext uri="{BB962C8B-B14F-4D97-AF65-F5344CB8AC3E}">
        <p14:creationId xmlns:p14="http://schemas.microsoft.com/office/powerpoint/2010/main" val="2751330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6</a:t>
            </a:fld>
            <a:endParaRPr lang="en-US"/>
          </a:p>
        </p:txBody>
      </p:sp>
    </p:spTree>
    <p:extLst>
      <p:ext uri="{BB962C8B-B14F-4D97-AF65-F5344CB8AC3E}">
        <p14:creationId xmlns:p14="http://schemas.microsoft.com/office/powerpoint/2010/main" val="136812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7</a:t>
            </a:fld>
            <a:endParaRPr lang="en-US"/>
          </a:p>
        </p:txBody>
      </p:sp>
    </p:spTree>
    <p:extLst>
      <p:ext uri="{BB962C8B-B14F-4D97-AF65-F5344CB8AC3E}">
        <p14:creationId xmlns:p14="http://schemas.microsoft.com/office/powerpoint/2010/main" val="4259463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8</a:t>
            </a:fld>
            <a:endParaRPr lang="en-US"/>
          </a:p>
        </p:txBody>
      </p:sp>
    </p:spTree>
    <p:extLst>
      <p:ext uri="{BB962C8B-B14F-4D97-AF65-F5344CB8AC3E}">
        <p14:creationId xmlns:p14="http://schemas.microsoft.com/office/powerpoint/2010/main" val="367998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9</a:t>
            </a:fld>
            <a:endParaRPr lang="en-US"/>
          </a:p>
        </p:txBody>
      </p:sp>
    </p:spTree>
    <p:extLst>
      <p:ext uri="{BB962C8B-B14F-4D97-AF65-F5344CB8AC3E}">
        <p14:creationId xmlns:p14="http://schemas.microsoft.com/office/powerpoint/2010/main" val="1024002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358276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405363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7490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47556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40335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81672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C9482B-FEF2-49F9-86F8-48BE54B69D87}" type="datetimeFigureOut">
              <a:rPr lang="en-US" smtClean="0"/>
              <a:t>7/27/2018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6292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C9482B-FEF2-49F9-86F8-48BE54B69D87}" type="datetimeFigureOut">
              <a:rPr lang="en-US" smtClean="0"/>
              <a:t>7/27/2018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63318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C9482B-FEF2-49F9-86F8-48BE54B69D87}" type="datetimeFigureOut">
              <a:rPr lang="en-US" smtClean="0"/>
              <a:t>7/27/2018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877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7577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526194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9482B-FEF2-49F9-86F8-48BE54B69D87}" type="datetimeFigureOut">
              <a:rPr lang="en-US" smtClean="0"/>
              <a:t>7/27/2018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E015A-187B-476D-97E6-75A5F0B69BE6}" type="slidenum">
              <a:rPr lang="en-US" smtClean="0"/>
              <a:t>‹#›</a:t>
            </a:fld>
            <a:endParaRPr lang="en-US"/>
          </a:p>
        </p:txBody>
      </p:sp>
    </p:spTree>
    <p:extLst>
      <p:ext uri="{BB962C8B-B14F-4D97-AF65-F5344CB8AC3E}">
        <p14:creationId xmlns:p14="http://schemas.microsoft.com/office/powerpoint/2010/main" val="2409000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61814" y="1122363"/>
            <a:ext cx="5106186" cy="2387600"/>
          </a:xfrm>
        </p:spPr>
        <p:txBody>
          <a:bodyPr>
            <a:normAutofit/>
          </a:bodyPr>
          <a:lstStyle/>
          <a:p>
            <a:r>
              <a:rPr lang="en-US" dirty="0" smtClean="0">
                <a:solidFill>
                  <a:schemeClr val="tx2"/>
                </a:solidFill>
              </a:rPr>
              <a:t>Mandatory Coordination</a:t>
            </a:r>
            <a:endParaRPr lang="en-US" dirty="0">
              <a:solidFill>
                <a:schemeClr val="tx2"/>
              </a:solidFill>
            </a:endParaRPr>
          </a:p>
        </p:txBody>
      </p:sp>
      <p:sp>
        <p:nvSpPr>
          <p:cNvPr id="3" name="Subtitle 2"/>
          <p:cNvSpPr>
            <a:spLocks noGrp="1"/>
          </p:cNvSpPr>
          <p:nvPr>
            <p:ph type="subTitle" idx="1"/>
          </p:nvPr>
        </p:nvSpPr>
        <p:spPr>
          <a:xfrm>
            <a:off x="5561814" y="3602038"/>
            <a:ext cx="5106186" cy="1655762"/>
          </a:xfrm>
        </p:spPr>
        <p:txBody>
          <a:bodyPr>
            <a:normAutofit/>
          </a:bodyPr>
          <a:lstStyle/>
          <a:p>
            <a:r>
              <a:rPr lang="en-US" b="1" dirty="0" smtClean="0">
                <a:solidFill>
                  <a:schemeClr val="tx2"/>
                </a:solidFill>
              </a:rPr>
              <a:t>Washington Headquarters Services</a:t>
            </a:r>
            <a:r>
              <a:rPr lang="en-US" dirty="0" smtClean="0">
                <a:solidFill>
                  <a:schemeClr val="tx2"/>
                </a:solidFill>
              </a:rPr>
              <a:t/>
            </a:r>
            <a:br>
              <a:rPr lang="en-US" dirty="0" smtClean="0">
                <a:solidFill>
                  <a:schemeClr val="tx2"/>
                </a:solidFill>
              </a:rPr>
            </a:br>
            <a:r>
              <a:rPr lang="en-US" dirty="0" smtClean="0">
                <a:solidFill>
                  <a:schemeClr val="tx2"/>
                </a:solidFill>
              </a:rPr>
              <a:t>Executive Services Directorate</a:t>
            </a:r>
          </a:p>
          <a:p>
            <a:r>
              <a:rPr lang="en-US" i="1" dirty="0" smtClean="0">
                <a:solidFill>
                  <a:schemeClr val="tx2"/>
                </a:solidFill>
              </a:rPr>
              <a:t>Office of Information Management</a:t>
            </a:r>
            <a:br>
              <a:rPr lang="en-US" i="1" dirty="0" smtClean="0">
                <a:solidFill>
                  <a:schemeClr val="tx2"/>
                </a:solidFill>
              </a:rPr>
            </a:br>
            <a:r>
              <a:rPr lang="en-US" i="1" dirty="0" smtClean="0">
                <a:solidFill>
                  <a:schemeClr val="tx2"/>
                </a:solidFill>
              </a:rPr>
              <a:t>DoD Directives Division</a:t>
            </a:r>
          </a:p>
        </p:txBody>
      </p:sp>
      <p:pic>
        <p:nvPicPr>
          <p:cNvPr id="10" name="Picture 33" descr="WHSseal"/>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1308035" y="1632049"/>
            <a:ext cx="3593903" cy="359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287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rmAutofit/>
          </a:bodyPr>
          <a:lstStyle/>
          <a:p>
            <a:r>
              <a:rPr lang="en-US" dirty="0" smtClean="0">
                <a:solidFill>
                  <a:schemeClr val="accent1"/>
                </a:solidFill>
              </a:rPr>
              <a:t>Method/Proof of Coordination</a:t>
            </a:r>
            <a:endParaRPr lang="en-US" dirty="0">
              <a:solidFill>
                <a:schemeClr val="accent1"/>
              </a:solidFill>
            </a:endParaRPr>
          </a:p>
        </p:txBody>
      </p:sp>
      <p:sp>
        <p:nvSpPr>
          <p:cNvPr id="7" name="Text Placeholder 6"/>
          <p:cNvSpPr>
            <a:spLocks noGrp="1"/>
          </p:cNvSpPr>
          <p:nvPr>
            <p:ph type="body" idx="1"/>
          </p:nvPr>
        </p:nvSpPr>
        <p:spPr/>
        <p:txBody>
          <a:bodyPr>
            <a:normAutofit/>
          </a:bodyPr>
          <a:lstStyle/>
          <a:p>
            <a:r>
              <a:rPr lang="en-US" sz="3200" dirty="0" smtClean="0">
                <a:solidFill>
                  <a:schemeClr val="tx2"/>
                </a:solidFill>
              </a:rPr>
              <a:t>Public Collections</a:t>
            </a:r>
            <a:endParaRPr lang="en-US" sz="3200" dirty="0">
              <a:solidFill>
                <a:schemeClr val="tx2"/>
              </a:solidFill>
            </a:endParaRPr>
          </a:p>
        </p:txBody>
      </p:sp>
      <p:sp>
        <p:nvSpPr>
          <p:cNvPr id="8" name="Content Placeholder 7"/>
          <p:cNvSpPr>
            <a:spLocks noGrp="1"/>
          </p:cNvSpPr>
          <p:nvPr>
            <p:ph sz="half" idx="2"/>
          </p:nvPr>
        </p:nvSpPr>
        <p:spPr/>
        <p:txBody>
          <a:bodyPr/>
          <a:lstStyle/>
          <a:p>
            <a:r>
              <a:rPr lang="en-US" dirty="0" smtClean="0">
                <a:solidFill>
                  <a:schemeClr val="accent1"/>
                </a:solidFill>
              </a:rPr>
              <a:t>Email</a:t>
            </a:r>
          </a:p>
          <a:p>
            <a:r>
              <a:rPr lang="en-US" dirty="0" smtClean="0">
                <a:solidFill>
                  <a:schemeClr val="accent1"/>
                </a:solidFill>
              </a:rPr>
              <a:t>Memo </a:t>
            </a:r>
          </a:p>
          <a:p>
            <a:r>
              <a:rPr lang="en-US" dirty="0" smtClean="0">
                <a:solidFill>
                  <a:schemeClr val="accent1"/>
                </a:solidFill>
              </a:rPr>
              <a:t>OMB Form 83-I Supplement</a:t>
            </a:r>
            <a:endParaRPr lang="en-US" dirty="0">
              <a:solidFill>
                <a:schemeClr val="accent1"/>
              </a:solidFill>
            </a:endParaRPr>
          </a:p>
        </p:txBody>
      </p:sp>
      <p:sp>
        <p:nvSpPr>
          <p:cNvPr id="9" name="Text Placeholder 8"/>
          <p:cNvSpPr>
            <a:spLocks noGrp="1"/>
          </p:cNvSpPr>
          <p:nvPr>
            <p:ph type="body" sz="quarter" idx="3"/>
          </p:nvPr>
        </p:nvSpPr>
        <p:spPr/>
        <p:txBody>
          <a:bodyPr>
            <a:normAutofit/>
          </a:bodyPr>
          <a:lstStyle/>
          <a:p>
            <a:r>
              <a:rPr lang="en-US" sz="3200" dirty="0" smtClean="0">
                <a:solidFill>
                  <a:schemeClr val="tx2"/>
                </a:solidFill>
              </a:rPr>
              <a:t>Internal Collections</a:t>
            </a:r>
            <a:endParaRPr lang="en-US" sz="3200" dirty="0">
              <a:solidFill>
                <a:schemeClr val="tx2"/>
              </a:solidFill>
            </a:endParaRPr>
          </a:p>
        </p:txBody>
      </p:sp>
      <p:sp>
        <p:nvSpPr>
          <p:cNvPr id="10" name="Content Placeholder 9"/>
          <p:cNvSpPr>
            <a:spLocks noGrp="1"/>
          </p:cNvSpPr>
          <p:nvPr>
            <p:ph sz="quarter" idx="4"/>
          </p:nvPr>
        </p:nvSpPr>
        <p:spPr/>
        <p:txBody>
          <a:bodyPr/>
          <a:lstStyle/>
          <a:p>
            <a:r>
              <a:rPr lang="en-US" dirty="0" smtClean="0">
                <a:solidFill>
                  <a:schemeClr val="accent1"/>
                </a:solidFill>
              </a:rPr>
              <a:t>DD Form 2936</a:t>
            </a:r>
            <a:endParaRPr lang="en-US" dirty="0">
              <a:solidFill>
                <a:schemeClr val="accent1"/>
              </a:solidFill>
            </a:endParaRPr>
          </a:p>
        </p:txBody>
      </p:sp>
    </p:spTree>
    <p:extLst>
      <p:ext uri="{BB962C8B-B14F-4D97-AF65-F5344CB8AC3E}">
        <p14:creationId xmlns:p14="http://schemas.microsoft.com/office/powerpoint/2010/main" val="526145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71071" y="1315323"/>
            <a:ext cx="5043947" cy="5043947"/>
          </a:xfrm>
          <a:prstGeom prst="rect">
            <a:avLst/>
          </a:prstGeom>
        </p:spPr>
      </p:pic>
      <p:sp>
        <p:nvSpPr>
          <p:cNvPr id="2" name="Title 1"/>
          <p:cNvSpPr>
            <a:spLocks noGrp="1"/>
          </p:cNvSpPr>
          <p:nvPr>
            <p:ph type="title"/>
          </p:nvPr>
        </p:nvSpPr>
        <p:spPr/>
        <p:txBody>
          <a:bodyPr/>
          <a:lstStyle/>
          <a:p>
            <a:r>
              <a:rPr lang="en-US" dirty="0" smtClean="0">
                <a:solidFill>
                  <a:schemeClr val="accent3"/>
                </a:solidFill>
              </a:rPr>
              <a:t>Coordinator Triggers</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What types of things trigger coordination in collection packages?</a:t>
            </a:r>
            <a:endParaRPr lang="en-US" dirty="0"/>
          </a:p>
        </p:txBody>
      </p:sp>
    </p:spTree>
    <p:extLst>
      <p:ext uri="{BB962C8B-B14F-4D97-AF65-F5344CB8AC3E}">
        <p14:creationId xmlns:p14="http://schemas.microsoft.com/office/powerpoint/2010/main" val="1708263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Chief Information Officer (CIO)</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Coordination required when:</a:t>
            </a:r>
          </a:p>
          <a:p>
            <a:pPr lvl="1"/>
            <a:r>
              <a:rPr lang="en-US" dirty="0" smtClean="0">
                <a:solidFill>
                  <a:schemeClr val="tx2"/>
                </a:solidFill>
              </a:rPr>
              <a:t>Information collected/results of collection will be shared outside of DoD</a:t>
            </a:r>
          </a:p>
          <a:p>
            <a:pPr lvl="1"/>
            <a:r>
              <a:rPr lang="en-US" dirty="0" smtClean="0">
                <a:solidFill>
                  <a:schemeClr val="tx2"/>
                </a:solidFill>
              </a:rPr>
              <a:t>Information is collected via internet-based capabilities (</a:t>
            </a:r>
            <a:r>
              <a:rPr lang="en-US" dirty="0" err="1" smtClean="0">
                <a:solidFill>
                  <a:schemeClr val="tx2"/>
                </a:solidFill>
              </a:rPr>
              <a:t>IbC</a:t>
            </a:r>
            <a:r>
              <a:rPr lang="en-US" dirty="0" smtClean="0">
                <a:solidFill>
                  <a:schemeClr val="tx2"/>
                </a:solidFill>
              </a:rPr>
              <a:t>) or IT systems</a:t>
            </a:r>
          </a:p>
          <a:p>
            <a:pPr lvl="2"/>
            <a:r>
              <a:rPr lang="en-US" dirty="0">
                <a:solidFill>
                  <a:schemeClr val="accent1"/>
                </a:solidFill>
              </a:rPr>
              <a:t>As of September 11, 2012 the DoD CIO’s DoD Instruction 8550.01 specifically prohibits the collection of </a:t>
            </a:r>
            <a:r>
              <a:rPr lang="en-US" dirty="0" smtClean="0">
                <a:solidFill>
                  <a:schemeClr val="accent1"/>
                </a:solidFill>
              </a:rPr>
              <a:t>information </a:t>
            </a:r>
            <a:r>
              <a:rPr lang="en-US" dirty="0">
                <a:solidFill>
                  <a:schemeClr val="accent1"/>
                </a:solidFill>
              </a:rPr>
              <a:t>via internet-based capabilities (</a:t>
            </a:r>
            <a:r>
              <a:rPr lang="en-US" dirty="0" err="1">
                <a:solidFill>
                  <a:schemeClr val="accent1"/>
                </a:solidFill>
              </a:rPr>
              <a:t>IbC</a:t>
            </a:r>
            <a:r>
              <a:rPr lang="en-US" dirty="0">
                <a:solidFill>
                  <a:schemeClr val="accent1"/>
                </a:solidFill>
              </a:rPr>
              <a:t>) unless directed to do so in statute, regulation, or Executive </a:t>
            </a:r>
            <a:r>
              <a:rPr lang="en-US" dirty="0" smtClean="0">
                <a:solidFill>
                  <a:schemeClr val="accent1"/>
                </a:solidFill>
              </a:rPr>
              <a:t>Order. </a:t>
            </a:r>
            <a:r>
              <a:rPr lang="en-US" dirty="0" err="1" smtClean="0">
                <a:solidFill>
                  <a:schemeClr val="accent1"/>
                </a:solidFill>
              </a:rPr>
              <a:t>IbC</a:t>
            </a:r>
            <a:r>
              <a:rPr lang="en-US" dirty="0" smtClean="0">
                <a:solidFill>
                  <a:schemeClr val="accent1"/>
                </a:solidFill>
              </a:rPr>
              <a:t> </a:t>
            </a:r>
            <a:r>
              <a:rPr lang="en-US" dirty="0">
                <a:solidFill>
                  <a:schemeClr val="accent1"/>
                </a:solidFill>
              </a:rPr>
              <a:t>is defined as: </a:t>
            </a:r>
            <a:r>
              <a:rPr lang="en-US" i="1" dirty="0">
                <a:solidFill>
                  <a:schemeClr val="accent1"/>
                </a:solidFill>
              </a:rPr>
              <a:t>All public information capabilities or applications available across the internet from locations not directly or indirectly controlled by the DoD or the Federal government</a:t>
            </a:r>
            <a:r>
              <a:rPr lang="en-US" dirty="0" smtClean="0">
                <a:solidFill>
                  <a:schemeClr val="accent1"/>
                </a:solidFill>
              </a:rPr>
              <a:t>.</a:t>
            </a:r>
            <a:r>
              <a:rPr lang="en-US" dirty="0">
                <a:solidFill>
                  <a:schemeClr val="accent1"/>
                </a:solidFill>
              </a:rPr>
              <a:t> DoD components may use </a:t>
            </a:r>
            <a:r>
              <a:rPr lang="en-US" dirty="0" err="1" smtClean="0">
                <a:solidFill>
                  <a:schemeClr val="accent1"/>
                </a:solidFill>
              </a:rPr>
              <a:t>IbCs</a:t>
            </a:r>
            <a:r>
              <a:rPr lang="en-US" dirty="0" smtClean="0">
                <a:solidFill>
                  <a:schemeClr val="accent1"/>
                </a:solidFill>
              </a:rPr>
              <a:t> </a:t>
            </a:r>
            <a:r>
              <a:rPr lang="en-US" dirty="0">
                <a:solidFill>
                  <a:schemeClr val="accent1"/>
                </a:solidFill>
              </a:rPr>
              <a:t>(e.g., Survey </a:t>
            </a:r>
            <a:r>
              <a:rPr lang="en-US" dirty="0" err="1">
                <a:solidFill>
                  <a:schemeClr val="accent1"/>
                </a:solidFill>
              </a:rPr>
              <a:t>Moneky</a:t>
            </a:r>
            <a:r>
              <a:rPr lang="en-US" dirty="0" smtClean="0">
                <a:solidFill>
                  <a:schemeClr val="accent1"/>
                </a:solidFill>
              </a:rPr>
              <a:t>) only </a:t>
            </a:r>
            <a:r>
              <a:rPr lang="en-US" dirty="0">
                <a:solidFill>
                  <a:schemeClr val="accent1"/>
                </a:solidFill>
              </a:rPr>
              <a:t>if they enter into a pay-for-service agreement with the company that ensures compliance with all DoD privacy, retention, and information assurance policies and regulations.</a:t>
            </a:r>
          </a:p>
          <a:p>
            <a:pPr lvl="2"/>
            <a:endParaRPr lang="en-US" dirty="0"/>
          </a:p>
          <a:p>
            <a:pPr lvl="2"/>
            <a:endParaRPr lang="en-US" dirty="0" smtClean="0">
              <a:solidFill>
                <a:schemeClr val="tx2"/>
              </a:solidFill>
            </a:endParaRPr>
          </a:p>
        </p:txBody>
      </p:sp>
    </p:spTree>
    <p:extLst>
      <p:ext uri="{BB962C8B-B14F-4D97-AF65-F5344CB8AC3E}">
        <p14:creationId xmlns:p14="http://schemas.microsoft.com/office/powerpoint/2010/main" val="39023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Forms Manager</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Coordination required when:</a:t>
            </a:r>
          </a:p>
          <a:p>
            <a:pPr lvl="1"/>
            <a:r>
              <a:rPr lang="en-US" dirty="0" smtClean="0">
                <a:solidFill>
                  <a:schemeClr val="tx2"/>
                </a:solidFill>
              </a:rPr>
              <a:t>Collection instrument is a form</a:t>
            </a:r>
          </a:p>
          <a:p>
            <a:pPr marL="0" indent="0">
              <a:buNone/>
            </a:pPr>
            <a:endParaRPr lang="en-US" dirty="0" smtClean="0">
              <a:solidFill>
                <a:schemeClr val="tx2"/>
              </a:solidFill>
            </a:endParaRPr>
          </a:p>
        </p:txBody>
      </p:sp>
    </p:spTree>
    <p:extLst>
      <p:ext uri="{BB962C8B-B14F-4D97-AF65-F5344CB8AC3E}">
        <p14:creationId xmlns:p14="http://schemas.microsoft.com/office/powerpoint/2010/main" val="16040330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General Counsel</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Coordination required when:</a:t>
            </a:r>
          </a:p>
          <a:p>
            <a:pPr lvl="1"/>
            <a:r>
              <a:rPr lang="en-US" dirty="0" smtClean="0">
                <a:solidFill>
                  <a:schemeClr val="tx2"/>
                </a:solidFill>
              </a:rPr>
              <a:t>Collection will be highly visible, sensitive, or politically connected</a:t>
            </a:r>
          </a:p>
          <a:p>
            <a:pPr lvl="1"/>
            <a:r>
              <a:rPr lang="en-US" dirty="0" smtClean="0">
                <a:solidFill>
                  <a:schemeClr val="tx2"/>
                </a:solidFill>
              </a:rPr>
              <a:t>Collection includes questions of a sensitive nature</a:t>
            </a:r>
          </a:p>
          <a:p>
            <a:pPr lvl="1"/>
            <a:r>
              <a:rPr lang="en-US" dirty="0" smtClean="0">
                <a:solidFill>
                  <a:schemeClr val="tx2"/>
                </a:solidFill>
              </a:rPr>
              <a:t>Collection includes a sensitive population</a:t>
            </a:r>
          </a:p>
          <a:p>
            <a:pPr lvl="1"/>
            <a:r>
              <a:rPr lang="en-US" dirty="0" smtClean="0">
                <a:solidFill>
                  <a:schemeClr val="tx2"/>
                </a:solidFill>
              </a:rPr>
              <a:t>Gifts/compensation is offered to respondents</a:t>
            </a:r>
          </a:p>
          <a:p>
            <a:endParaRPr lang="en-US" dirty="0" smtClean="0">
              <a:solidFill>
                <a:schemeClr val="tx2"/>
              </a:solidFill>
            </a:endParaRPr>
          </a:p>
        </p:txBody>
      </p:sp>
    </p:spTree>
    <p:extLst>
      <p:ext uri="{BB962C8B-B14F-4D97-AF65-F5344CB8AC3E}">
        <p14:creationId xmlns:p14="http://schemas.microsoft.com/office/powerpoint/2010/main" val="144583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Human Research Protection Program (HRPP)</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Coordination required when:</a:t>
            </a:r>
          </a:p>
          <a:p>
            <a:pPr lvl="1"/>
            <a:r>
              <a:rPr lang="en-US" dirty="0" smtClean="0">
                <a:solidFill>
                  <a:schemeClr val="tx2"/>
                </a:solidFill>
              </a:rPr>
              <a:t>Collection involves human subject research</a:t>
            </a:r>
          </a:p>
          <a:p>
            <a:pPr lvl="1"/>
            <a:r>
              <a:rPr lang="en-US" dirty="0" smtClean="0">
                <a:solidFill>
                  <a:schemeClr val="tx2"/>
                </a:solidFill>
              </a:rPr>
              <a:t>Collection involves a focus group</a:t>
            </a:r>
          </a:p>
          <a:p>
            <a:pPr lvl="1"/>
            <a:r>
              <a:rPr lang="en-US" dirty="0">
                <a:solidFill>
                  <a:schemeClr val="tx2"/>
                </a:solidFill>
              </a:rPr>
              <a:t>Collection includes questions of a sensitive nature</a:t>
            </a:r>
          </a:p>
          <a:p>
            <a:pPr lvl="1"/>
            <a:r>
              <a:rPr lang="en-US" dirty="0">
                <a:solidFill>
                  <a:schemeClr val="tx2"/>
                </a:solidFill>
              </a:rPr>
              <a:t>Collection includes a sensitive </a:t>
            </a:r>
            <a:r>
              <a:rPr lang="en-US" dirty="0" smtClean="0">
                <a:solidFill>
                  <a:schemeClr val="tx2"/>
                </a:solidFill>
              </a:rPr>
              <a:t>population</a:t>
            </a:r>
          </a:p>
          <a:p>
            <a:endParaRPr lang="en-US" dirty="0" smtClean="0">
              <a:solidFill>
                <a:schemeClr val="tx2"/>
              </a:solidFill>
            </a:endParaRPr>
          </a:p>
        </p:txBody>
      </p:sp>
    </p:spTree>
    <p:extLst>
      <p:ext uri="{BB962C8B-B14F-4D97-AF65-F5344CB8AC3E}">
        <p14:creationId xmlns:p14="http://schemas.microsoft.com/office/powerpoint/2010/main" val="1493500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Office of People Analytics (OPA)</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Coordination required when:</a:t>
            </a:r>
          </a:p>
          <a:p>
            <a:pPr lvl="1"/>
            <a:r>
              <a:rPr lang="en-US" dirty="0" smtClean="0">
                <a:solidFill>
                  <a:schemeClr val="tx2"/>
                </a:solidFill>
              </a:rPr>
              <a:t>Collection instrument is a survey</a:t>
            </a:r>
          </a:p>
          <a:p>
            <a:r>
              <a:rPr lang="en-US" dirty="0" smtClean="0">
                <a:solidFill>
                  <a:schemeClr val="tx2"/>
                </a:solidFill>
              </a:rPr>
              <a:t>Supporting Statement B will be required</a:t>
            </a:r>
          </a:p>
          <a:p>
            <a:pPr marL="0" indent="0">
              <a:buNone/>
            </a:pPr>
            <a:endParaRPr lang="en-US" dirty="0" smtClean="0">
              <a:solidFill>
                <a:schemeClr val="tx2"/>
              </a:solidFill>
            </a:endParaRPr>
          </a:p>
          <a:p>
            <a:endParaRPr lang="en-US" dirty="0" smtClean="0">
              <a:solidFill>
                <a:schemeClr val="tx2"/>
              </a:solidFill>
            </a:endParaRPr>
          </a:p>
        </p:txBody>
      </p:sp>
    </p:spTree>
    <p:extLst>
      <p:ext uri="{BB962C8B-B14F-4D97-AF65-F5344CB8AC3E}">
        <p14:creationId xmlns:p14="http://schemas.microsoft.com/office/powerpoint/2010/main" val="12059731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Privacy</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b="1" dirty="0" smtClean="0">
                <a:solidFill>
                  <a:schemeClr val="tx2"/>
                </a:solidFill>
              </a:rPr>
              <a:t>Privacy is a mandatory coordinator for every collection!</a:t>
            </a:r>
          </a:p>
          <a:p>
            <a:r>
              <a:rPr lang="en-US" dirty="0" smtClean="0">
                <a:solidFill>
                  <a:schemeClr val="tx2"/>
                </a:solidFill>
              </a:rPr>
              <a:t>Possible requirements include:</a:t>
            </a:r>
          </a:p>
          <a:p>
            <a:pPr lvl="1"/>
            <a:r>
              <a:rPr lang="en-US" b="1" dirty="0" smtClean="0">
                <a:solidFill>
                  <a:schemeClr val="accent1"/>
                </a:solidFill>
              </a:rPr>
              <a:t>Privacy Act Statement </a:t>
            </a:r>
            <a:r>
              <a:rPr lang="en-US" dirty="0" smtClean="0">
                <a:solidFill>
                  <a:schemeClr val="accent1"/>
                </a:solidFill>
              </a:rPr>
              <a:t>(PAS), if collection includes personal identifying information (PII)</a:t>
            </a:r>
          </a:p>
          <a:p>
            <a:pPr lvl="1"/>
            <a:r>
              <a:rPr lang="en-US" b="1" dirty="0" smtClean="0">
                <a:solidFill>
                  <a:schemeClr val="accent1"/>
                </a:solidFill>
              </a:rPr>
              <a:t>Privacy Act Advisory </a:t>
            </a:r>
            <a:r>
              <a:rPr lang="en-US" dirty="0" smtClean="0">
                <a:solidFill>
                  <a:schemeClr val="accent1"/>
                </a:solidFill>
              </a:rPr>
              <a:t>(PAA), if collection includes substantial demographic information which may easily identify respondents</a:t>
            </a:r>
          </a:p>
          <a:p>
            <a:pPr lvl="1"/>
            <a:r>
              <a:rPr lang="en-US" b="1" dirty="0" smtClean="0">
                <a:solidFill>
                  <a:schemeClr val="accent1"/>
                </a:solidFill>
              </a:rPr>
              <a:t>Privacy Impact Assessment </a:t>
            </a:r>
            <a:r>
              <a:rPr lang="en-US" dirty="0" smtClean="0">
                <a:solidFill>
                  <a:schemeClr val="accent1"/>
                </a:solidFill>
              </a:rPr>
              <a:t>(PIA), if collected information includes PII which will be stored electronically</a:t>
            </a:r>
          </a:p>
          <a:p>
            <a:pPr lvl="1"/>
            <a:r>
              <a:rPr lang="en-US" b="1" dirty="0" smtClean="0">
                <a:solidFill>
                  <a:schemeClr val="accent1"/>
                </a:solidFill>
              </a:rPr>
              <a:t>System of Records Notice (SORN)</a:t>
            </a:r>
            <a:r>
              <a:rPr lang="en-US" dirty="0" smtClean="0">
                <a:solidFill>
                  <a:schemeClr val="accent1"/>
                </a:solidFill>
              </a:rPr>
              <a:t>, if stored information will be retrieved using PII (e.g., search for record by SSN)</a:t>
            </a:r>
          </a:p>
        </p:txBody>
      </p:sp>
    </p:spTree>
    <p:extLst>
      <p:ext uri="{BB962C8B-B14F-4D97-AF65-F5344CB8AC3E}">
        <p14:creationId xmlns:p14="http://schemas.microsoft.com/office/powerpoint/2010/main" val="2586906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Records</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b="1" dirty="0" smtClean="0">
                <a:solidFill>
                  <a:schemeClr val="tx2"/>
                </a:solidFill>
              </a:rPr>
              <a:t>Records management is </a:t>
            </a:r>
            <a:r>
              <a:rPr lang="en-US" b="1" dirty="0">
                <a:solidFill>
                  <a:schemeClr val="tx2"/>
                </a:solidFill>
              </a:rPr>
              <a:t>a mandatory coordinator for every collection!</a:t>
            </a:r>
          </a:p>
          <a:p>
            <a:r>
              <a:rPr lang="en-US" dirty="0" smtClean="0">
                <a:solidFill>
                  <a:schemeClr val="tx2"/>
                </a:solidFill>
              </a:rPr>
              <a:t>Requirements include:</a:t>
            </a:r>
          </a:p>
          <a:p>
            <a:pPr lvl="1"/>
            <a:r>
              <a:rPr lang="en-US" dirty="0" smtClean="0">
                <a:solidFill>
                  <a:schemeClr val="accent1"/>
                </a:solidFill>
              </a:rPr>
              <a:t>Disposition schedule</a:t>
            </a:r>
          </a:p>
        </p:txBody>
      </p:sp>
    </p:spTree>
    <p:extLst>
      <p:ext uri="{BB962C8B-B14F-4D97-AF65-F5344CB8AC3E}">
        <p14:creationId xmlns:p14="http://schemas.microsoft.com/office/powerpoint/2010/main" val="3903256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POP QUIZ!</a:t>
            </a:r>
            <a:endParaRPr lang="en-US" b="1" dirty="0">
              <a:solidFill>
                <a:schemeClr val="accent1"/>
              </a:solidFill>
            </a:endParaRPr>
          </a:p>
        </p:txBody>
      </p:sp>
      <p:sp>
        <p:nvSpPr>
          <p:cNvPr id="3" name="Content Placeholder 2"/>
          <p:cNvSpPr>
            <a:spLocks noGrp="1"/>
          </p:cNvSpPr>
          <p:nvPr>
            <p:ph idx="1"/>
          </p:nvPr>
        </p:nvSpPr>
        <p:spPr>
          <a:xfrm>
            <a:off x="838200" y="1862486"/>
            <a:ext cx="10515600" cy="1264416"/>
          </a:xfrm>
        </p:spPr>
        <p:txBody>
          <a:bodyPr/>
          <a:lstStyle/>
          <a:p>
            <a:pPr marL="0" indent="0">
              <a:buNone/>
            </a:pPr>
            <a:r>
              <a:rPr lang="en-US" dirty="0" smtClean="0">
                <a:solidFill>
                  <a:schemeClr val="tx2"/>
                </a:solidFill>
              </a:rPr>
              <a:t>True or False: A System of Records Notice (SORN) is required when electronically stored information is retrieved using PII.</a:t>
            </a:r>
          </a:p>
        </p:txBody>
      </p:sp>
      <p:sp>
        <p:nvSpPr>
          <p:cNvPr id="5" name="Content Placeholder 2"/>
          <p:cNvSpPr txBox="1">
            <a:spLocks/>
          </p:cNvSpPr>
          <p:nvPr/>
        </p:nvSpPr>
        <p:spPr>
          <a:xfrm>
            <a:off x="838200" y="4062463"/>
            <a:ext cx="10515600" cy="1630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solidFill>
                  <a:schemeClr val="tx2"/>
                </a:solidFill>
              </a:rPr>
              <a:t>A SORN is required any time information is retrieved using PII, </a:t>
            </a:r>
            <a:r>
              <a:rPr lang="en-US" i="1" dirty="0" smtClean="0">
                <a:solidFill>
                  <a:schemeClr val="tx2"/>
                </a:solidFill>
              </a:rPr>
              <a:t>regardless of storage format</a:t>
            </a:r>
            <a:r>
              <a:rPr lang="en-US" dirty="0" smtClean="0">
                <a:solidFill>
                  <a:schemeClr val="tx2"/>
                </a:solidFill>
              </a:rPr>
              <a:t>. For example, if your filing cabinet’s folders are organized by SSN or some other type of PII, a SORN is required!</a:t>
            </a:r>
          </a:p>
        </p:txBody>
      </p:sp>
      <p:sp>
        <p:nvSpPr>
          <p:cNvPr id="6" name="Rectangle 5"/>
          <p:cNvSpPr/>
          <p:nvPr/>
        </p:nvSpPr>
        <p:spPr>
          <a:xfrm>
            <a:off x="4740468" y="2908341"/>
            <a:ext cx="2711063" cy="923330"/>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algn="ctr"/>
            <a:r>
              <a:rPr lang="en-US" sz="5400" b="1" cap="none" spc="-150" dirty="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Gill Sans Ultra Bold Condensed" panose="020B0A06020104020203" pitchFamily="34" charset="0"/>
              </a:rPr>
              <a:t>F A L S E</a:t>
            </a:r>
            <a:endParaRPr lang="en-US" sz="5400" b="1" cap="none" spc="-15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Gill Sans Ultra Bold Condensed" panose="020B0A06020104020203" pitchFamily="34" charset="0"/>
            </a:endParaRPr>
          </a:p>
        </p:txBody>
      </p:sp>
    </p:spTree>
    <p:extLst>
      <p:ext uri="{BB962C8B-B14F-4D97-AF65-F5344CB8AC3E}">
        <p14:creationId xmlns:p14="http://schemas.microsoft.com/office/powerpoint/2010/main" val="21994626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25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8" dur="25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25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Agenda</a:t>
            </a:r>
            <a:endParaRPr lang="en-US"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tx2"/>
                </a:solidFill>
              </a:rPr>
              <a:t>Training Purpose &amp; Goals</a:t>
            </a:r>
          </a:p>
          <a:p>
            <a:r>
              <a:rPr lang="en-US" dirty="0" smtClean="0">
                <a:solidFill>
                  <a:schemeClr val="tx2"/>
                </a:solidFill>
              </a:rPr>
              <a:t>Mandatory Coordination Overview</a:t>
            </a:r>
          </a:p>
          <a:p>
            <a:r>
              <a:rPr lang="en-US" dirty="0" smtClean="0">
                <a:solidFill>
                  <a:schemeClr val="tx2"/>
                </a:solidFill>
              </a:rPr>
              <a:t>Coordinator Triggers</a:t>
            </a:r>
          </a:p>
          <a:p>
            <a:r>
              <a:rPr lang="en-US" dirty="0" smtClean="0">
                <a:solidFill>
                  <a:schemeClr val="tx2"/>
                </a:solidFill>
              </a:rPr>
              <a:t>Coordinator Identification Exercises</a:t>
            </a:r>
          </a:p>
          <a:p>
            <a:r>
              <a:rPr lang="en-US" dirty="0" smtClean="0">
                <a:solidFill>
                  <a:schemeClr val="tx2"/>
                </a:solidFill>
              </a:rPr>
              <a:t>Questions?</a:t>
            </a:r>
          </a:p>
          <a:p>
            <a:endParaRPr lang="en-US" b="1" dirty="0">
              <a:solidFill>
                <a:schemeClr val="accent1"/>
              </a:solidFill>
            </a:endParaRPr>
          </a:p>
        </p:txBody>
      </p:sp>
    </p:spTree>
    <p:extLst>
      <p:ext uri="{BB962C8B-B14F-4D97-AF65-F5344CB8AC3E}">
        <p14:creationId xmlns:p14="http://schemas.microsoft.com/office/powerpoint/2010/main" val="930336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8299" r="10883"/>
          <a:stretch/>
        </p:blipFill>
        <p:spPr>
          <a:xfrm>
            <a:off x="6082865" y="0"/>
            <a:ext cx="6087139" cy="6263640"/>
          </a:xfrm>
          <a:prstGeom prst="rect">
            <a:avLst/>
          </a:prstGeom>
        </p:spPr>
      </p:pic>
      <p:sp>
        <p:nvSpPr>
          <p:cNvPr id="2" name="Title 1"/>
          <p:cNvSpPr>
            <a:spLocks noGrp="1"/>
          </p:cNvSpPr>
          <p:nvPr>
            <p:ph type="title"/>
          </p:nvPr>
        </p:nvSpPr>
        <p:spPr/>
        <p:txBody>
          <a:bodyPr/>
          <a:lstStyle/>
          <a:p>
            <a:r>
              <a:rPr lang="en-US" dirty="0" smtClean="0">
                <a:solidFill>
                  <a:schemeClr val="accent3"/>
                </a:solidFill>
              </a:rPr>
              <a:t>Coordinator Identification</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Let’s practice!</a:t>
            </a:r>
            <a:endParaRPr lang="en-US" dirty="0"/>
          </a:p>
        </p:txBody>
      </p:sp>
    </p:spTree>
    <p:extLst>
      <p:ext uri="{BB962C8B-B14F-4D97-AF65-F5344CB8AC3E}">
        <p14:creationId xmlns:p14="http://schemas.microsoft.com/office/powerpoint/2010/main" val="3442856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Mandatory Coordinators Practice</a:t>
            </a:r>
            <a:endParaRPr lang="en-US" dirty="0">
              <a:solidFill>
                <a:schemeClr val="accent1"/>
              </a:solidFill>
            </a:endParaRPr>
          </a:p>
        </p:txBody>
      </p:sp>
      <p:sp>
        <p:nvSpPr>
          <p:cNvPr id="3" name="Content Placeholder 2"/>
          <p:cNvSpPr>
            <a:spLocks noGrp="1"/>
          </p:cNvSpPr>
          <p:nvPr>
            <p:ph idx="1"/>
          </p:nvPr>
        </p:nvSpPr>
        <p:spPr/>
        <p:txBody>
          <a:bodyPr/>
          <a:lstStyle/>
          <a:p>
            <a:pPr marL="0" indent="0">
              <a:buNone/>
            </a:pPr>
            <a:r>
              <a:rPr lang="en-US" b="1" dirty="0" smtClean="0">
                <a:solidFill>
                  <a:schemeClr val="tx2"/>
                </a:solidFill>
              </a:rPr>
              <a:t>Collection Scenario 1</a:t>
            </a:r>
            <a:r>
              <a:rPr lang="en-US" dirty="0" smtClean="0">
                <a:solidFill>
                  <a:schemeClr val="tx2"/>
                </a:solidFill>
              </a:rPr>
              <a:t>:</a:t>
            </a:r>
          </a:p>
          <a:p>
            <a:pPr marL="0" indent="0">
              <a:buNone/>
            </a:pPr>
            <a:r>
              <a:rPr lang="en-US" dirty="0" smtClean="0">
                <a:solidFill>
                  <a:schemeClr val="tx2"/>
                </a:solidFill>
              </a:rPr>
              <a:t>Navy wants to create a dental form for their active duty military members. They intend to include the following on the form:</a:t>
            </a:r>
            <a:r>
              <a:rPr lang="en-US" i="1" dirty="0">
                <a:solidFill>
                  <a:schemeClr val="accent1"/>
                </a:solidFill>
              </a:rPr>
              <a:t> </a:t>
            </a:r>
            <a:r>
              <a:rPr lang="en-US" i="1" dirty="0" smtClean="0">
                <a:solidFill>
                  <a:schemeClr val="accent1"/>
                </a:solidFill>
              </a:rPr>
              <a:t>name, address, phone #, age, rank, DoD ID #, emergency contact, physician name, physician address, medical comments, physician signature</a:t>
            </a:r>
            <a:r>
              <a:rPr lang="en-US" dirty="0" smtClean="0">
                <a:solidFill>
                  <a:schemeClr val="tx2"/>
                </a:solidFill>
              </a:rPr>
              <a:t>. The form will be provided and completed by respondents in hard copy, but completed forms will be stored electronically. Navy wants to develop this as a DD form for use by other branches of the military. </a:t>
            </a:r>
          </a:p>
        </p:txBody>
      </p:sp>
    </p:spTree>
    <p:extLst>
      <p:ext uri="{BB962C8B-B14F-4D97-AF65-F5344CB8AC3E}">
        <p14:creationId xmlns:p14="http://schemas.microsoft.com/office/powerpoint/2010/main" val="2876634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Mandatory Coordinators Practice</a:t>
            </a:r>
            <a:endParaRPr lang="en-US" dirty="0">
              <a:solidFill>
                <a:schemeClr val="accent1"/>
              </a:solidFill>
            </a:endParaRPr>
          </a:p>
        </p:txBody>
      </p:sp>
      <p:sp>
        <p:nvSpPr>
          <p:cNvPr id="3" name="Content Placeholder 2"/>
          <p:cNvSpPr>
            <a:spLocks noGrp="1"/>
          </p:cNvSpPr>
          <p:nvPr>
            <p:ph idx="1"/>
          </p:nvPr>
        </p:nvSpPr>
        <p:spPr/>
        <p:txBody>
          <a:bodyPr/>
          <a:lstStyle/>
          <a:p>
            <a:pPr marL="0" indent="0">
              <a:buNone/>
            </a:pPr>
            <a:r>
              <a:rPr lang="en-US" b="1" dirty="0" smtClean="0">
                <a:solidFill>
                  <a:schemeClr val="tx2"/>
                </a:solidFill>
              </a:rPr>
              <a:t>Collection Scenario 2</a:t>
            </a:r>
            <a:r>
              <a:rPr lang="en-US" dirty="0" smtClean="0">
                <a:solidFill>
                  <a:schemeClr val="tx2"/>
                </a:solidFill>
              </a:rPr>
              <a:t>:</a:t>
            </a:r>
          </a:p>
          <a:p>
            <a:pPr marL="0" indent="0">
              <a:buNone/>
            </a:pPr>
            <a:r>
              <a:rPr lang="en-US" dirty="0" smtClean="0">
                <a:solidFill>
                  <a:schemeClr val="tx2"/>
                </a:solidFill>
              </a:rPr>
              <a:t>A service branch plans to anonymously survey individuals within their organization who have reported instances of sexual harassment from superiors or others in the workplace. Via Survey Monkey, they plan to ask questions related to: </a:t>
            </a:r>
            <a:r>
              <a:rPr lang="en-US" i="1" dirty="0" smtClean="0">
                <a:solidFill>
                  <a:schemeClr val="accent1"/>
                </a:solidFill>
              </a:rPr>
              <a:t>work location, job title, rank/grade, race/ethnicity, nature of reported incident, date of reported incident, level of satisfaction with handling of incident</a:t>
            </a:r>
            <a:r>
              <a:rPr lang="en-US" dirty="0" smtClean="0">
                <a:solidFill>
                  <a:schemeClr val="tx2"/>
                </a:solidFill>
              </a:rPr>
              <a:t>.</a:t>
            </a:r>
          </a:p>
        </p:txBody>
      </p:sp>
    </p:spTree>
    <p:extLst>
      <p:ext uri="{BB962C8B-B14F-4D97-AF65-F5344CB8AC3E}">
        <p14:creationId xmlns:p14="http://schemas.microsoft.com/office/powerpoint/2010/main" val="11169013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Mandatory Coordinators Practice</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b="1" dirty="0" smtClean="0">
                <a:solidFill>
                  <a:schemeClr val="tx2"/>
                </a:solidFill>
              </a:rPr>
              <a:t>Collection Scenario 3</a:t>
            </a:r>
            <a:r>
              <a:rPr lang="en-US" dirty="0" smtClean="0">
                <a:solidFill>
                  <a:schemeClr val="tx2"/>
                </a:solidFill>
              </a:rPr>
              <a:t>:</a:t>
            </a:r>
          </a:p>
          <a:p>
            <a:pPr marL="0" indent="0">
              <a:buNone/>
            </a:pPr>
            <a:r>
              <a:rPr lang="en-US" dirty="0" smtClean="0">
                <a:solidFill>
                  <a:schemeClr val="tx2"/>
                </a:solidFill>
              </a:rPr>
              <a:t>DoD requires all deployable contractors to be trained and qualified to possess firearms or ammunition. A DD form was created to certify that they are qualified prior to deploying. Questions include:</a:t>
            </a:r>
          </a:p>
          <a:p>
            <a:pPr marL="514350" indent="-514350">
              <a:buFont typeface="+mj-lt"/>
              <a:buAutoNum type="arabicPeriod"/>
            </a:pPr>
            <a:r>
              <a:rPr lang="en-US" i="1" dirty="0" smtClean="0">
                <a:solidFill>
                  <a:schemeClr val="accent1"/>
                </a:solidFill>
              </a:rPr>
              <a:t>Have you ever been convicted of a crime of domestic violence?</a:t>
            </a:r>
            <a:r>
              <a:rPr lang="en-US" i="1" dirty="0">
                <a:solidFill>
                  <a:schemeClr val="accent1"/>
                </a:solidFill>
              </a:rPr>
              <a:t> </a:t>
            </a:r>
            <a:r>
              <a:rPr lang="en-US" i="1" dirty="0" smtClean="0">
                <a:solidFill>
                  <a:schemeClr val="accent1"/>
                </a:solidFill>
              </a:rPr>
              <a:t>(If yes, please list court/jurisdiction; docket/case #; statue/charge.)</a:t>
            </a:r>
          </a:p>
          <a:p>
            <a:pPr marL="514350" indent="-514350">
              <a:buFont typeface="+mj-lt"/>
              <a:buAutoNum type="arabicPeriod"/>
            </a:pPr>
            <a:r>
              <a:rPr lang="en-US" i="1" dirty="0" smtClean="0">
                <a:solidFill>
                  <a:schemeClr val="accent1"/>
                </a:solidFill>
              </a:rPr>
              <a:t>Certify that information provided is true.</a:t>
            </a:r>
          </a:p>
          <a:p>
            <a:pPr marL="514350" indent="-514350">
              <a:buFont typeface="+mj-lt"/>
              <a:buAutoNum type="arabicPeriod"/>
            </a:pPr>
            <a:r>
              <a:rPr lang="en-US" i="1" dirty="0" smtClean="0">
                <a:solidFill>
                  <a:schemeClr val="accent1"/>
                </a:solidFill>
              </a:rPr>
              <a:t>Name, rank/grade, SSN, organization, signature, date.</a:t>
            </a:r>
          </a:p>
        </p:txBody>
      </p:sp>
    </p:spTree>
    <p:extLst>
      <p:ext uri="{BB962C8B-B14F-4D97-AF65-F5344CB8AC3E}">
        <p14:creationId xmlns:p14="http://schemas.microsoft.com/office/powerpoint/2010/main" val="9081984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5269" b="5390"/>
          <a:stretch/>
        </p:blipFill>
        <p:spPr>
          <a:xfrm>
            <a:off x="0" y="-9331"/>
            <a:ext cx="12192000" cy="6867331"/>
          </a:xfrm>
          <a:prstGeom prst="rect">
            <a:avLst/>
          </a:prstGeom>
        </p:spPr>
      </p:pic>
      <p:sp>
        <p:nvSpPr>
          <p:cNvPr id="7" name="Rectangle 6"/>
          <p:cNvSpPr/>
          <p:nvPr/>
        </p:nvSpPr>
        <p:spPr>
          <a:xfrm>
            <a:off x="0" y="0"/>
            <a:ext cx="12204700" cy="6858000"/>
          </a:xfrm>
          <a:prstGeom prst="rect">
            <a:avLst/>
          </a:prstGeom>
          <a:solidFill>
            <a:schemeClr val="bg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accent3"/>
                </a:solidFill>
              </a:rPr>
              <a:t>Questions?</a:t>
            </a:r>
            <a:endParaRPr lang="en-US" dirty="0">
              <a:solidFill>
                <a:schemeClr val="accent3"/>
              </a:solidFill>
            </a:endParaRPr>
          </a:p>
        </p:txBody>
      </p:sp>
    </p:spTree>
    <p:extLst>
      <p:ext uri="{BB962C8B-B14F-4D97-AF65-F5344CB8AC3E}">
        <p14:creationId xmlns:p14="http://schemas.microsoft.com/office/powerpoint/2010/main" val="3207596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2907" y="1248487"/>
            <a:ext cx="5106186" cy="2387600"/>
          </a:xfrm>
        </p:spPr>
        <p:txBody>
          <a:bodyPr/>
          <a:lstStyle/>
          <a:p>
            <a:r>
              <a:rPr lang="en-US" dirty="0" smtClean="0">
                <a:solidFill>
                  <a:schemeClr val="tx2"/>
                </a:solidFill>
              </a:rPr>
              <a:t>Thank you!</a:t>
            </a:r>
            <a:endParaRPr lang="en-US" dirty="0">
              <a:solidFill>
                <a:schemeClr val="tx2"/>
              </a:solidFill>
            </a:endParaRPr>
          </a:p>
        </p:txBody>
      </p:sp>
      <p:sp>
        <p:nvSpPr>
          <p:cNvPr id="3" name="Subtitle 2"/>
          <p:cNvSpPr>
            <a:spLocks noGrp="1"/>
          </p:cNvSpPr>
          <p:nvPr>
            <p:ph type="subTitle" idx="1"/>
          </p:nvPr>
        </p:nvSpPr>
        <p:spPr>
          <a:xfrm>
            <a:off x="415159" y="3602038"/>
            <a:ext cx="11361683" cy="1655762"/>
          </a:xfrm>
        </p:spPr>
        <p:txBody>
          <a:bodyPr>
            <a:normAutofit fontScale="92500" lnSpcReduction="10000"/>
          </a:bodyPr>
          <a:lstStyle/>
          <a:p>
            <a:r>
              <a:rPr lang="en-US" b="1" dirty="0" smtClean="0">
                <a:solidFill>
                  <a:schemeClr val="tx2"/>
                </a:solidFill>
              </a:rPr>
              <a:t>Office of Information Management</a:t>
            </a:r>
            <a:r>
              <a:rPr lang="en-US" dirty="0" smtClean="0">
                <a:solidFill>
                  <a:schemeClr val="tx2"/>
                </a:solidFill>
              </a:rPr>
              <a:t/>
            </a:r>
            <a:br>
              <a:rPr lang="en-US" dirty="0" smtClean="0">
                <a:solidFill>
                  <a:schemeClr val="tx2"/>
                </a:solidFill>
              </a:rPr>
            </a:br>
            <a:r>
              <a:rPr lang="en-US" dirty="0" smtClean="0">
                <a:solidFill>
                  <a:schemeClr val="accent2"/>
                </a:solidFill>
              </a:rPr>
              <a:t>whs.mc-alex.esd.mbx.dd-dod-information-collections@mail.mil</a:t>
            </a:r>
          </a:p>
          <a:p>
            <a:r>
              <a:rPr lang="en-US" i="1" dirty="0" smtClean="0">
                <a:solidFill>
                  <a:schemeClr val="tx2"/>
                </a:solidFill>
              </a:rPr>
              <a:t>Learn about upcoming trainings like this one </a:t>
            </a:r>
            <a:br>
              <a:rPr lang="en-US" i="1" dirty="0" smtClean="0">
                <a:solidFill>
                  <a:schemeClr val="tx2"/>
                </a:solidFill>
              </a:rPr>
            </a:br>
            <a:r>
              <a:rPr lang="en-US" i="1" dirty="0" smtClean="0">
                <a:solidFill>
                  <a:schemeClr val="tx2"/>
                </a:solidFill>
              </a:rPr>
              <a:t>in our newsletter or on our website at </a:t>
            </a:r>
            <a:br>
              <a:rPr lang="en-US" i="1" dirty="0" smtClean="0">
                <a:solidFill>
                  <a:schemeClr val="tx2"/>
                </a:solidFill>
              </a:rPr>
            </a:br>
            <a:r>
              <a:rPr lang="en-US" i="1" dirty="0" smtClean="0">
                <a:solidFill>
                  <a:schemeClr val="accent2"/>
                </a:solidFill>
              </a:rPr>
              <a:t>www.esd.whs.mil/directives/collections</a:t>
            </a:r>
          </a:p>
        </p:txBody>
      </p:sp>
      <p:pic>
        <p:nvPicPr>
          <p:cNvPr id="10" name="Picture 33" descr="WHSseal"/>
          <p:cNvPicPr>
            <a:picLocks noChangeAspect="1" noChangeArrowheads="1"/>
          </p:cNvPicPr>
          <p:nvPr/>
        </p:nvPicPr>
        <p:blipFill>
          <a:blip r:embed="rId3" cstate="print">
            <a:lum contrast="6000"/>
            <a:extLst>
              <a:ext uri="{28A0092B-C50C-407E-A947-70E740481C1C}">
                <a14:useLocalDpi xmlns:a14="http://schemas.microsoft.com/office/drawing/2010/main" val="0"/>
              </a:ext>
            </a:extLst>
          </a:blip>
          <a:srcRect/>
          <a:stretch>
            <a:fillRect/>
          </a:stretch>
        </p:blipFill>
        <p:spPr bwMode="auto">
          <a:xfrm>
            <a:off x="5111005" y="601017"/>
            <a:ext cx="1969989" cy="19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078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012314" y="44109"/>
            <a:ext cx="5558626" cy="6769782"/>
          </a:xfrm>
          <a:prstGeom prst="rect">
            <a:avLst/>
          </a:prstGeom>
          <a:effectLst>
            <a:softEdge rad="635000"/>
          </a:effectLst>
        </p:spPr>
      </p:pic>
      <p:sp>
        <p:nvSpPr>
          <p:cNvPr id="2" name="Title 1"/>
          <p:cNvSpPr>
            <a:spLocks noGrp="1"/>
          </p:cNvSpPr>
          <p:nvPr>
            <p:ph type="title"/>
          </p:nvPr>
        </p:nvSpPr>
        <p:spPr/>
        <p:txBody>
          <a:bodyPr/>
          <a:lstStyle/>
          <a:p>
            <a:r>
              <a:rPr lang="en-US" dirty="0" smtClean="0">
                <a:solidFill>
                  <a:schemeClr val="accent3"/>
                </a:solidFill>
              </a:rPr>
              <a:t>Training Purpose &amp; Goals</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Why are we here?</a:t>
            </a:r>
            <a:endParaRPr lang="en-US" dirty="0"/>
          </a:p>
        </p:txBody>
      </p:sp>
    </p:spTree>
    <p:extLst>
      <p:ext uri="{BB962C8B-B14F-4D97-AF65-F5344CB8AC3E}">
        <p14:creationId xmlns:p14="http://schemas.microsoft.com/office/powerpoint/2010/main" val="4182161051"/>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Training</a:t>
            </a:r>
            <a:r>
              <a:rPr lang="en-US" dirty="0" smtClean="0">
                <a:solidFill>
                  <a:schemeClr val="accent1"/>
                </a:solidFill>
              </a:rPr>
              <a:t> </a:t>
            </a:r>
            <a:r>
              <a:rPr lang="en-US" dirty="0">
                <a:solidFill>
                  <a:schemeClr val="accent1"/>
                </a:solidFill>
              </a:rPr>
              <a:t>Purpose &amp; Goals</a:t>
            </a:r>
          </a:p>
        </p:txBody>
      </p:sp>
      <p:sp>
        <p:nvSpPr>
          <p:cNvPr id="3" name="Content Placeholder 2"/>
          <p:cNvSpPr>
            <a:spLocks noGrp="1"/>
          </p:cNvSpPr>
          <p:nvPr>
            <p:ph idx="1"/>
          </p:nvPr>
        </p:nvSpPr>
        <p:spPr/>
        <p:txBody>
          <a:bodyPr>
            <a:normAutofit/>
          </a:bodyPr>
          <a:lstStyle/>
          <a:p>
            <a:pPr marL="0" indent="0">
              <a:lnSpc>
                <a:spcPct val="110000"/>
              </a:lnSpc>
              <a:buNone/>
            </a:pPr>
            <a:r>
              <a:rPr lang="en-US" sz="3100" b="1" dirty="0">
                <a:solidFill>
                  <a:schemeClr val="tx2"/>
                </a:solidFill>
              </a:rPr>
              <a:t>PURPOSE</a:t>
            </a:r>
            <a:r>
              <a:rPr lang="en-US" sz="3100" dirty="0">
                <a:solidFill>
                  <a:schemeClr val="tx2"/>
                </a:solidFill>
              </a:rPr>
              <a:t>:</a:t>
            </a:r>
            <a:r>
              <a:rPr lang="en-US" sz="3100" b="1" dirty="0">
                <a:solidFill>
                  <a:schemeClr val="tx2"/>
                </a:solidFill>
              </a:rPr>
              <a:t> </a:t>
            </a:r>
            <a:r>
              <a:rPr lang="en-US" sz="2600" dirty="0">
                <a:solidFill>
                  <a:schemeClr val="tx2"/>
                </a:solidFill>
              </a:rPr>
              <a:t>To</a:t>
            </a:r>
            <a:r>
              <a:rPr lang="en-US" sz="2600" b="1" dirty="0">
                <a:solidFill>
                  <a:schemeClr val="tx2"/>
                </a:solidFill>
              </a:rPr>
              <a:t> </a:t>
            </a:r>
            <a:r>
              <a:rPr lang="en-US" sz="2600" dirty="0" smtClean="0">
                <a:solidFill>
                  <a:schemeClr val="tx2"/>
                </a:solidFill>
              </a:rPr>
              <a:t>familiarize IMCOs with the mandatory coordination process. </a:t>
            </a:r>
          </a:p>
          <a:p>
            <a:pPr marL="0" indent="0">
              <a:lnSpc>
                <a:spcPct val="110000"/>
              </a:lnSpc>
              <a:buNone/>
            </a:pPr>
            <a:r>
              <a:rPr lang="en-US" sz="3000" b="1" dirty="0" smtClean="0">
                <a:solidFill>
                  <a:schemeClr val="tx2"/>
                </a:solidFill>
              </a:rPr>
              <a:t>GOALS</a:t>
            </a:r>
            <a:r>
              <a:rPr lang="en-US" sz="3000" dirty="0">
                <a:solidFill>
                  <a:schemeClr val="tx2"/>
                </a:solidFill>
              </a:rPr>
              <a:t>:</a:t>
            </a:r>
          </a:p>
          <a:p>
            <a:pPr marL="514350" indent="-514350">
              <a:buFont typeface="+mj-lt"/>
              <a:buAutoNum type="arabicPeriod"/>
            </a:pPr>
            <a:r>
              <a:rPr lang="en-US" sz="2600" dirty="0" smtClean="0">
                <a:solidFill>
                  <a:schemeClr val="tx2"/>
                </a:solidFill>
              </a:rPr>
              <a:t>Set expectations for the IMCO’s role in mandatory coordination.</a:t>
            </a:r>
          </a:p>
          <a:p>
            <a:pPr marL="514350" indent="-514350">
              <a:buFont typeface="+mj-lt"/>
              <a:buAutoNum type="arabicPeriod"/>
            </a:pPr>
            <a:r>
              <a:rPr lang="en-US" sz="2600" dirty="0" smtClean="0">
                <a:solidFill>
                  <a:schemeClr val="tx2"/>
                </a:solidFill>
              </a:rPr>
              <a:t>Understand package elements which trigger coordination.</a:t>
            </a:r>
          </a:p>
          <a:p>
            <a:pPr marL="514350" indent="-514350">
              <a:buFont typeface="+mj-lt"/>
              <a:buAutoNum type="arabicPeriod"/>
            </a:pPr>
            <a:r>
              <a:rPr lang="en-US" sz="2600" dirty="0" smtClean="0">
                <a:solidFill>
                  <a:schemeClr val="tx2"/>
                </a:solidFill>
              </a:rPr>
              <a:t>Practice </a:t>
            </a:r>
            <a:r>
              <a:rPr lang="en-US" sz="2600" dirty="0">
                <a:solidFill>
                  <a:schemeClr val="tx2"/>
                </a:solidFill>
              </a:rPr>
              <a:t>identifying mandatory coordinators based on package elements. </a:t>
            </a:r>
            <a:endParaRPr lang="en-US" sz="2600" dirty="0" smtClean="0">
              <a:solidFill>
                <a:schemeClr val="tx2"/>
              </a:solidFill>
            </a:endParaRPr>
          </a:p>
        </p:txBody>
      </p:sp>
    </p:spTree>
    <p:extLst>
      <p:ext uri="{BB962C8B-B14F-4D97-AF65-F5344CB8AC3E}">
        <p14:creationId xmlns:p14="http://schemas.microsoft.com/office/powerpoint/2010/main" val="3999300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0998" b="12033"/>
          <a:stretch/>
        </p:blipFill>
        <p:spPr>
          <a:xfrm>
            <a:off x="0" y="0"/>
            <a:ext cx="12192000" cy="6862120"/>
          </a:xfrm>
          <a:prstGeom prst="rect">
            <a:avLst/>
          </a:prstGeom>
        </p:spPr>
      </p:pic>
      <p:sp>
        <p:nvSpPr>
          <p:cNvPr id="5" name="Rectangle 4"/>
          <p:cNvSpPr/>
          <p:nvPr/>
        </p:nvSpPr>
        <p:spPr>
          <a:xfrm>
            <a:off x="-12700" y="0"/>
            <a:ext cx="12204700" cy="6858000"/>
          </a:xfrm>
          <a:prstGeom prst="rect">
            <a:avLst/>
          </a:prstGeom>
          <a:solidFill>
            <a:schemeClr val="bg1">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accent3"/>
                </a:solidFill>
              </a:rPr>
              <a:t>Mandatory Coordination Overview</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What is the IMCO’s role in </a:t>
            </a:r>
            <a:r>
              <a:rPr lang="en-US" dirty="0"/>
              <a:t>coordination? Which offices coordinate on collection packages? </a:t>
            </a:r>
          </a:p>
        </p:txBody>
      </p:sp>
    </p:spTree>
    <p:extLst>
      <p:ext uri="{BB962C8B-B14F-4D97-AF65-F5344CB8AC3E}">
        <p14:creationId xmlns:p14="http://schemas.microsoft.com/office/powerpoint/2010/main" val="2155373055"/>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Mandatory Coordination Responsibility</a:t>
            </a:r>
            <a:endParaRPr lang="en-US" dirty="0">
              <a:solidFill>
                <a:schemeClr val="accent1"/>
              </a:solidFill>
            </a:endParaRPr>
          </a:p>
        </p:txBody>
      </p:sp>
      <p:graphicFrame>
        <p:nvGraphicFramePr>
          <p:cNvPr id="5" name="Diagram 4"/>
          <p:cNvGraphicFramePr/>
          <p:nvPr>
            <p:extLst>
              <p:ext uri="{D42A27DB-BD31-4B8C-83A1-F6EECF244321}">
                <p14:modId xmlns:p14="http://schemas.microsoft.com/office/powerpoint/2010/main" val="1193947323"/>
              </p:ext>
            </p:extLst>
          </p:nvPr>
        </p:nvGraphicFramePr>
        <p:xfrm>
          <a:off x="838200" y="782803"/>
          <a:ext cx="105156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544945" y="2253673"/>
            <a:ext cx="3057237" cy="2447636"/>
            <a:chOff x="952107" y="1966864"/>
            <a:chExt cx="3846230" cy="2924269"/>
          </a:xfrm>
        </p:grpSpPr>
        <p:sp>
          <p:nvSpPr>
            <p:cNvPr id="6" name="Cloud 5"/>
            <p:cNvSpPr/>
            <p:nvPr/>
          </p:nvSpPr>
          <p:spPr>
            <a:xfrm>
              <a:off x="952107" y="1966864"/>
              <a:ext cx="3846230" cy="2924269"/>
            </a:xfrm>
            <a:prstGeom prst="cloud">
              <a:avLst/>
            </a:prstGeom>
            <a:gradFill>
              <a:gsLst>
                <a:gs pos="0">
                  <a:schemeClr val="accent2">
                    <a:lumMod val="110000"/>
                    <a:satMod val="105000"/>
                    <a:tint val="67000"/>
                    <a:alpha val="0"/>
                  </a:schemeClr>
                </a:gs>
                <a:gs pos="79000">
                  <a:schemeClr val="accent2">
                    <a:lumMod val="105000"/>
                    <a:satMod val="103000"/>
                    <a:tint val="73000"/>
                  </a:schemeClr>
                </a:gs>
                <a:gs pos="100000">
                  <a:schemeClr val="accent2">
                    <a:lumMod val="105000"/>
                    <a:satMod val="109000"/>
                    <a:tint val="81000"/>
                  </a:schemeClr>
                </a:gs>
              </a:gsLst>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8" name="Rectangle 7"/>
            <p:cNvSpPr/>
            <p:nvPr/>
          </p:nvSpPr>
          <p:spPr>
            <a:xfrm rot="419536">
              <a:off x="1473317" y="2622375"/>
              <a:ext cx="3068376" cy="705439"/>
            </a:xfrm>
            <a:prstGeom prst="rect">
              <a:avLst/>
            </a:prstGeom>
            <a:noFill/>
          </p:spPr>
          <p:txBody>
            <a:bodyPr wrap="none" lIns="91440" tIns="45720" rIns="91440" bIns="45720">
              <a:prstTxWarp prst="textArchUp">
                <a:avLst>
                  <a:gd name="adj" fmla="val 10848676"/>
                </a:avLst>
              </a:prstTxWarp>
              <a:spAutoFit/>
            </a:bodyPr>
            <a:lstStyle/>
            <a:p>
              <a:pPr algn="ctr"/>
              <a:r>
                <a:rPr lang="en-US" sz="1600" b="0" cap="none" spc="0" dirty="0" smtClean="0">
                  <a:ln w="0"/>
                  <a:solidFill>
                    <a:schemeClr val="tx1"/>
                  </a:solidFill>
                  <a:effectLst>
                    <a:outerShdw blurRad="38100" dist="19050" dir="2700000" algn="tl" rotWithShape="0">
                      <a:schemeClr val="dk1">
                        <a:alpha val="40000"/>
                      </a:schemeClr>
                    </a:outerShdw>
                  </a:effectLst>
                </a:rPr>
                <a:t>OIM analyst recommendations</a:t>
              </a:r>
              <a:endParaRPr lang="en-US" sz="1600" b="0" cap="none" spc="0" dirty="0">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350380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rmAutofit/>
          </a:bodyPr>
          <a:lstStyle/>
          <a:p>
            <a:r>
              <a:rPr lang="en-US" dirty="0" smtClean="0">
                <a:solidFill>
                  <a:schemeClr val="accent1"/>
                </a:solidFill>
              </a:rPr>
              <a:t>Mandatory Coordination Responsibility</a:t>
            </a:r>
            <a:endParaRPr lang="en-US" dirty="0">
              <a:solidFill>
                <a:schemeClr val="accent1"/>
              </a:solidFill>
            </a:endParaRPr>
          </a:p>
        </p:txBody>
      </p:sp>
      <p:sp>
        <p:nvSpPr>
          <p:cNvPr id="5" name="Content Placeholder 4"/>
          <p:cNvSpPr>
            <a:spLocks noGrp="1"/>
          </p:cNvSpPr>
          <p:nvPr>
            <p:ph idx="1"/>
          </p:nvPr>
        </p:nvSpPr>
        <p:spPr/>
        <p:txBody>
          <a:bodyPr>
            <a:normAutofit/>
          </a:bodyPr>
          <a:lstStyle/>
          <a:p>
            <a:r>
              <a:rPr lang="en-US" dirty="0" smtClean="0">
                <a:solidFill>
                  <a:schemeClr val="tx2"/>
                </a:solidFill>
              </a:rPr>
              <a:t>According to DoD 8910-M (</a:t>
            </a:r>
            <a:r>
              <a:rPr lang="en-US" dirty="0" err="1" smtClean="0">
                <a:solidFill>
                  <a:schemeClr val="tx2"/>
                </a:solidFill>
              </a:rPr>
              <a:t>C2.9.3.1</a:t>
            </a:r>
            <a:r>
              <a:rPr lang="en-US" dirty="0" smtClean="0">
                <a:solidFill>
                  <a:schemeClr val="tx2"/>
                </a:solidFill>
              </a:rPr>
              <a:t>), the IMCO is meant to serve as a technical advisor to program managers and administrators (i.e., action officers) on matters concerning information requirements. </a:t>
            </a:r>
          </a:p>
          <a:p>
            <a:r>
              <a:rPr lang="en-US" dirty="0" smtClean="0">
                <a:solidFill>
                  <a:schemeClr val="tx2"/>
                </a:solidFill>
              </a:rPr>
              <a:t>Discuss the collection with the action officer and, based on the nature of the collection, advise which </a:t>
            </a:r>
            <a:r>
              <a:rPr lang="en-US" dirty="0" err="1" smtClean="0">
                <a:solidFill>
                  <a:schemeClr val="tx2"/>
                </a:solidFill>
              </a:rPr>
              <a:t>coordinations</a:t>
            </a:r>
            <a:r>
              <a:rPr lang="en-US" dirty="0" smtClean="0">
                <a:solidFill>
                  <a:schemeClr val="tx2"/>
                </a:solidFill>
              </a:rPr>
              <a:t> will be needed to complete the package.</a:t>
            </a:r>
          </a:p>
          <a:p>
            <a:r>
              <a:rPr lang="en-US" dirty="0" smtClean="0">
                <a:solidFill>
                  <a:schemeClr val="tx2"/>
                </a:solidFill>
              </a:rPr>
              <a:t>Direct action officers to the appropriate points of contact within your component or within DoD.</a:t>
            </a:r>
          </a:p>
          <a:p>
            <a:pPr marL="0" indent="0" algn="r">
              <a:buNone/>
            </a:pPr>
            <a:r>
              <a:rPr lang="en-US" sz="1600" dirty="0" smtClean="0">
                <a:solidFill>
                  <a:schemeClr val="accent1"/>
                </a:solidFill>
              </a:rPr>
              <a:t>Source: IMCO Handbook, Volume 2</a:t>
            </a:r>
            <a:endParaRPr lang="en-US" sz="1600" dirty="0">
              <a:solidFill>
                <a:schemeClr val="accent1"/>
              </a:solidFill>
            </a:endParaRPr>
          </a:p>
        </p:txBody>
      </p:sp>
    </p:spTree>
    <p:extLst>
      <p:ext uri="{BB962C8B-B14F-4D97-AF65-F5344CB8AC3E}">
        <p14:creationId xmlns:p14="http://schemas.microsoft.com/office/powerpoint/2010/main" val="25530520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rmAutofit/>
          </a:bodyPr>
          <a:lstStyle/>
          <a:p>
            <a:r>
              <a:rPr lang="en-US" dirty="0" smtClean="0">
                <a:solidFill>
                  <a:schemeClr val="accent1"/>
                </a:solidFill>
              </a:rPr>
              <a:t>Possible Mandatory Coordinators</a:t>
            </a:r>
            <a:endParaRPr lang="en-US" dirty="0">
              <a:solidFill>
                <a:schemeClr val="accent1"/>
              </a:solidFill>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91354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175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rmAutofit/>
          </a:bodyPr>
          <a:lstStyle/>
          <a:p>
            <a:r>
              <a:rPr lang="en-US" dirty="0" smtClean="0">
                <a:solidFill>
                  <a:schemeClr val="accent1"/>
                </a:solidFill>
              </a:rPr>
              <a:t>Possible Mandatory Coordinators</a:t>
            </a:r>
            <a:endParaRPr lang="en-US" dirty="0">
              <a:solidFill>
                <a:schemeClr val="accent1"/>
              </a:solidFill>
            </a:endParaRPr>
          </a:p>
        </p:txBody>
      </p:sp>
      <p:sp>
        <p:nvSpPr>
          <p:cNvPr id="5" name="Content Placeholder 4"/>
          <p:cNvSpPr>
            <a:spLocks noGrp="1"/>
          </p:cNvSpPr>
          <p:nvPr>
            <p:ph idx="1"/>
          </p:nvPr>
        </p:nvSpPr>
        <p:spPr/>
        <p:txBody>
          <a:bodyPr>
            <a:normAutofit/>
          </a:bodyPr>
          <a:lstStyle/>
          <a:p>
            <a:pPr marL="0" indent="0">
              <a:buNone/>
            </a:pPr>
            <a:r>
              <a:rPr lang="en-US" dirty="0" smtClean="0">
                <a:solidFill>
                  <a:schemeClr val="tx2"/>
                </a:solidFill>
              </a:rPr>
              <a:t>Information regarding the specifics of what these coordinators are required to review for is available in </a:t>
            </a:r>
            <a:r>
              <a:rPr lang="en-US" dirty="0" err="1" smtClean="0">
                <a:solidFill>
                  <a:schemeClr val="tx2"/>
                </a:solidFill>
              </a:rPr>
              <a:t>DoDM</a:t>
            </a:r>
            <a:r>
              <a:rPr lang="en-US" dirty="0" smtClean="0">
                <a:solidFill>
                  <a:schemeClr val="tx2"/>
                </a:solidFill>
              </a:rPr>
              <a:t> 8910.01-</a:t>
            </a:r>
            <a:r>
              <a:rPr lang="en-US" dirty="0" err="1" smtClean="0">
                <a:solidFill>
                  <a:schemeClr val="tx2"/>
                </a:solidFill>
              </a:rPr>
              <a:t>V2</a:t>
            </a:r>
            <a:r>
              <a:rPr lang="en-US" dirty="0" smtClean="0">
                <a:solidFill>
                  <a:schemeClr val="tx2"/>
                </a:solidFill>
              </a:rPr>
              <a:t>. </a:t>
            </a:r>
          </a:p>
        </p:txBody>
      </p:sp>
    </p:spTree>
    <p:extLst>
      <p:ext uri="{BB962C8B-B14F-4D97-AF65-F5344CB8AC3E}">
        <p14:creationId xmlns:p14="http://schemas.microsoft.com/office/powerpoint/2010/main" val="3775247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6517</TotalTime>
  <Words>975</Words>
  <Application>Microsoft Office PowerPoint</Application>
  <PresentationFormat>Widescreen</PresentationFormat>
  <Paragraphs>135</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Gill Sans Ultra Bold Condensed</vt:lpstr>
      <vt:lpstr>Office Theme</vt:lpstr>
      <vt:lpstr>Mandatory Coordination</vt:lpstr>
      <vt:lpstr>Agenda</vt:lpstr>
      <vt:lpstr>Training Purpose &amp; Goals</vt:lpstr>
      <vt:lpstr>Training Purpose &amp; Goals</vt:lpstr>
      <vt:lpstr>Mandatory Coordination Overview</vt:lpstr>
      <vt:lpstr>Mandatory Coordination Responsibility</vt:lpstr>
      <vt:lpstr>Mandatory Coordination Responsibility</vt:lpstr>
      <vt:lpstr>Possible Mandatory Coordinators</vt:lpstr>
      <vt:lpstr>Possible Mandatory Coordinators</vt:lpstr>
      <vt:lpstr>Method/Proof of Coordination</vt:lpstr>
      <vt:lpstr>Coordinator Triggers</vt:lpstr>
      <vt:lpstr>Chief Information Officer (CIO)</vt:lpstr>
      <vt:lpstr>Forms Manager</vt:lpstr>
      <vt:lpstr>General Counsel</vt:lpstr>
      <vt:lpstr>Human Research Protection Program (HRPP)</vt:lpstr>
      <vt:lpstr>Office of People Analytics (OPA)</vt:lpstr>
      <vt:lpstr>Privacy</vt:lpstr>
      <vt:lpstr>Records</vt:lpstr>
      <vt:lpstr>POP QUIZ!</vt:lpstr>
      <vt:lpstr>Coordinator Identification</vt:lpstr>
      <vt:lpstr>Mandatory Coordinators Practice</vt:lpstr>
      <vt:lpstr>Mandatory Coordinators Practice</vt:lpstr>
      <vt:lpstr>Mandatory Coordinators Practice</vt:lpstr>
      <vt:lpstr>Questions?</vt:lpstr>
      <vt:lpstr>Thank you!</vt:lpstr>
    </vt:vector>
  </TitlesOfParts>
  <Company>JITSPP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LeightEM</dc:creator>
  <cp:lastModifiedBy>RuthLD</cp:lastModifiedBy>
  <cp:revision>111</cp:revision>
  <cp:lastPrinted>2018-05-31T14:36:12Z</cp:lastPrinted>
  <dcterms:created xsi:type="dcterms:W3CDTF">2018-03-07T16:42:39Z</dcterms:created>
  <dcterms:modified xsi:type="dcterms:W3CDTF">2018-07-27T13:14:44Z</dcterms:modified>
</cp:coreProperties>
</file>