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5K</c:v>
                </c:pt>
                <c:pt idx="1">
                  <c:v>10K</c:v>
                </c:pt>
                <c:pt idx="2">
                  <c:v>15K</c:v>
                </c:pt>
                <c:pt idx="3">
                  <c:v>20K</c:v>
                </c:pt>
                <c:pt idx="4">
                  <c:v>25K</c:v>
                </c:pt>
                <c:pt idx="5">
                  <c:v>30K</c:v>
                </c:pt>
                <c:pt idx="6">
                  <c:v>35K</c:v>
                </c:pt>
                <c:pt idx="7">
                  <c:v>40K</c:v>
                </c:pt>
                <c:pt idx="8">
                  <c:v>45K</c:v>
                </c:pt>
                <c:pt idx="9">
                  <c:v>50K</c:v>
                </c:pt>
                <c:pt idx="10">
                  <c:v>55K</c:v>
                </c:pt>
                <c:pt idx="11">
                  <c:v>60K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9.2436974789915971E-2</c:v>
                </c:pt>
                <c:pt idx="1">
                  <c:v>7.8431372549019607E-2</c:v>
                </c:pt>
                <c:pt idx="2">
                  <c:v>0.16526610644257703</c:v>
                </c:pt>
                <c:pt idx="3">
                  <c:v>0.32212885154061627</c:v>
                </c:pt>
                <c:pt idx="4">
                  <c:v>0.23529411764705882</c:v>
                </c:pt>
                <c:pt idx="5">
                  <c:v>6.4425770308123242E-2</c:v>
                </c:pt>
                <c:pt idx="6">
                  <c:v>2.5210084033613446E-2</c:v>
                </c:pt>
                <c:pt idx="7">
                  <c:v>5.6022408963585435E-3</c:v>
                </c:pt>
                <c:pt idx="8">
                  <c:v>2.8011204481792717E-3</c:v>
                </c:pt>
                <c:pt idx="9">
                  <c:v>2.8011204481792717E-3</c:v>
                </c:pt>
                <c:pt idx="10">
                  <c:v>0</c:v>
                </c:pt>
                <c:pt idx="11">
                  <c:v>5.6022408963585435E-3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C7-4ECD-B080-DECE0E5E0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6677103"/>
        <c:axId val="2048325167"/>
      </c:barChart>
      <c:catAx>
        <c:axId val="106677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Agency FB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2048325167"/>
        <c:crosses val="autoZero"/>
        <c:auto val="1"/>
        <c:lblAlgn val="ctr"/>
        <c:lblOffset val="100"/>
        <c:noMultiLvlLbl val="0"/>
      </c:catAx>
      <c:valAx>
        <c:axId val="2048325167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06677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0"/>
      <c:rotY val="150"/>
      <c:depthPercent val="100"/>
      <c:rAngAx val="0"/>
      <c:perspective val="4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09523256395328E-2"/>
          <c:y val="2.4663275540908434E-2"/>
          <c:w val="0.95517401073391517"/>
          <c:h val="0.9534288192763619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Rpt Percent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24"/>
          <c:dPt>
            <c:idx val="0"/>
            <c:bubble3D val="0"/>
            <c:explosion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079-4ED6-B7E0-2C05565C98E7}"/>
              </c:ext>
            </c:extLst>
          </c:dPt>
          <c:dPt>
            <c:idx val="1"/>
            <c:bubble3D val="0"/>
            <c:explosion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079-4ED6-B7E0-2C05565C98E7}"/>
              </c:ext>
            </c:extLst>
          </c:dPt>
          <c:dPt>
            <c:idx val="2"/>
            <c:bubble3D val="0"/>
            <c:explosion val="6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079-4ED6-B7E0-2C05565C98E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079-4ED6-B7E0-2C05565C98E7}"/>
              </c:ext>
            </c:extLst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079-4ED6-B7E0-2C05565C98E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4079-4ED6-B7E0-2C05565C98E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4079-4ED6-B7E0-2C05565C98E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4079-4ED6-B7E0-2C05565C98E7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4079-4ED6-B7E0-2C05565C98E7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8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8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4079-4ED6-B7E0-2C05565C98E7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8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8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4079-4ED6-B7E0-2C05565C98E7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8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8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4079-4ED6-B7E0-2C05565C98E7}"/>
              </c:ext>
            </c:extLst>
          </c:dPt>
          <c:dLbls>
            <c:dLbl>
              <c:idx val="2"/>
              <c:layout>
                <c:manualLayout>
                  <c:x val="-0.12598083207791205"/>
                  <c:y val="0.176748875971543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79-4ED6-B7E0-2C05565C98E7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gency FB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4079-4ED6-B7E0-2C05565C98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gency FB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3175">
                  <a:solidFill>
                    <a:schemeClr val="tx1">
                      <a:lumMod val="35000"/>
                      <a:lumOff val="65000"/>
                    </a:schemeClr>
                  </a:solidFill>
                  <a:prstDash val="dash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Not Specified</c:v>
                </c:pt>
                <c:pt idx="1">
                  <c:v>Ambiguous Sensor Contact</c:v>
                </c:pt>
                <c:pt idx="2">
                  <c:v>Sphere, Round, or Balloon Shaped</c:v>
                </c:pt>
                <c:pt idx="3">
                  <c:v>Disk</c:v>
                </c:pt>
                <c:pt idx="4">
                  <c:v>Oval</c:v>
                </c:pt>
                <c:pt idx="5">
                  <c:v>Cylinder</c:v>
                </c:pt>
                <c:pt idx="6">
                  <c:v>Tic-Tac</c:v>
                </c:pt>
                <c:pt idx="7">
                  <c:v>Rectangle</c:v>
                </c:pt>
                <c:pt idx="8">
                  <c:v>Polugon</c:v>
                </c:pt>
                <c:pt idx="9">
                  <c:v>Triangle</c:v>
                </c:pt>
                <c:pt idx="10">
                  <c:v>Vector</c:v>
                </c:pt>
                <c:pt idx="11">
                  <c:v>Lights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0.22170900692840648</c:v>
                </c:pt>
                <c:pt idx="1">
                  <c:v>0.22632794457274827</c:v>
                </c:pt>
                <c:pt idx="2">
                  <c:v>0.42263279445727481</c:v>
                </c:pt>
                <c:pt idx="3">
                  <c:v>1.3856812933025405E-2</c:v>
                </c:pt>
                <c:pt idx="4">
                  <c:v>3.0023094688221709E-2</c:v>
                </c:pt>
                <c:pt idx="5">
                  <c:v>1.8475750577367205E-2</c:v>
                </c:pt>
                <c:pt idx="6">
                  <c:v>9.2378752886836026E-3</c:v>
                </c:pt>
                <c:pt idx="7">
                  <c:v>6.9284064665127024E-3</c:v>
                </c:pt>
                <c:pt idx="8">
                  <c:v>9.2378752886836026E-3</c:v>
                </c:pt>
                <c:pt idx="9">
                  <c:v>1.8475750577367205E-2</c:v>
                </c:pt>
                <c:pt idx="10">
                  <c:v>2.3094688221709007E-3</c:v>
                </c:pt>
                <c:pt idx="11">
                  <c:v>2.0785219399538105E-2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079-4ED6-B7E0-2C05565C98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Rpt Counts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A-4079-4ED6-B7E0-2C05565C98E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C-4079-4ED6-B7E0-2C05565C98E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E-4079-4ED6-B7E0-2C05565C98E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0-4079-4ED6-B7E0-2C05565C98E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2-4079-4ED6-B7E0-2C05565C98E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4-4079-4ED6-B7E0-2C05565C98E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6-4079-4ED6-B7E0-2C05565C98E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8-4079-4ED6-B7E0-2C05565C98E7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80000"/>
                      <a:lumOff val="2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A-4079-4ED6-B7E0-2C05565C98E7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8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8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C-4079-4ED6-B7E0-2C05565C98E7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8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8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E-4079-4ED6-B7E0-2C05565C98E7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8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8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30-4079-4ED6-B7E0-2C05565C98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Not Specified</c:v>
                </c:pt>
                <c:pt idx="1">
                  <c:v>Ambiguous Sensor Contact</c:v>
                </c:pt>
                <c:pt idx="2">
                  <c:v>Sphere, Round, or Balloon Shaped</c:v>
                </c:pt>
                <c:pt idx="3">
                  <c:v>Disk</c:v>
                </c:pt>
                <c:pt idx="4">
                  <c:v>Oval</c:v>
                </c:pt>
                <c:pt idx="5">
                  <c:v>Cylinder</c:v>
                </c:pt>
                <c:pt idx="6">
                  <c:v>Tic-Tac</c:v>
                </c:pt>
                <c:pt idx="7">
                  <c:v>Rectangle</c:v>
                </c:pt>
                <c:pt idx="8">
                  <c:v>Polugon</c:v>
                </c:pt>
                <c:pt idx="9">
                  <c:v>Triangle</c:v>
                </c:pt>
                <c:pt idx="10">
                  <c:v>Vector</c:v>
                </c:pt>
                <c:pt idx="11">
                  <c:v>Lights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96</c:v>
                </c:pt>
                <c:pt idx="1">
                  <c:v>98</c:v>
                </c:pt>
                <c:pt idx="2">
                  <c:v>183</c:v>
                </c:pt>
                <c:pt idx="3">
                  <c:v>6</c:v>
                </c:pt>
                <c:pt idx="4">
                  <c:v>13</c:v>
                </c:pt>
                <c:pt idx="5">
                  <c:v>8</c:v>
                </c:pt>
                <c:pt idx="6">
                  <c:v>4</c:v>
                </c:pt>
                <c:pt idx="7">
                  <c:v>3</c:v>
                </c:pt>
                <c:pt idx="8">
                  <c:v>4</c:v>
                </c:pt>
                <c:pt idx="9">
                  <c:v>8</c:v>
                </c:pt>
                <c:pt idx="10">
                  <c:v>1</c:v>
                </c:pt>
                <c:pt idx="1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4079-4ED6-B7E0-2C05565C98E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_DarkMo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F988-CD4C-4244-8398-934C73549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1923"/>
            <a:ext cx="9144000" cy="163215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>
                    <a:lumMod val="95000"/>
                  </a:schemeClr>
                </a:solidFill>
                <a:latin typeface="High Tower Text" panose="02040502050506030303" pitchFamily="18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9A822-4CB0-4627-BC4C-37FEA8523C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42735" y="4119716"/>
            <a:ext cx="4210665" cy="1147916"/>
          </a:xfrm>
        </p:spPr>
        <p:txBody>
          <a:bodyPr>
            <a:normAutofit/>
          </a:bodyPr>
          <a:lstStyle>
            <a:lvl1pPr marL="0" indent="0" algn="ctr">
              <a:spcAft>
                <a:spcPts val="600"/>
              </a:spcAft>
              <a:buNone/>
              <a:defRPr sz="2000" i="1">
                <a:solidFill>
                  <a:schemeClr val="bg1">
                    <a:lumMod val="85000"/>
                  </a:schemeClr>
                </a:solidFill>
                <a:latin typeface="High Tower Text" panose="0204050205050603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</a:t>
            </a:r>
            <a:br>
              <a:rPr lang="en-US"/>
            </a:br>
            <a:r>
              <a:rPr lang="en-US"/>
              <a:t>Duty Title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E1F0D7-0C52-4277-956A-B1C8D7C26638}"/>
              </a:ext>
            </a:extLst>
          </p:cNvPr>
          <p:cNvGrpSpPr/>
          <p:nvPr userDrawn="1"/>
        </p:nvGrpSpPr>
        <p:grpSpPr>
          <a:xfrm>
            <a:off x="1524000" y="1862588"/>
            <a:ext cx="9144000" cy="284274"/>
            <a:chOff x="1524000" y="1862588"/>
            <a:chExt cx="9144000" cy="2842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D2165E-6EA4-4678-B71A-437DACF89C6E}"/>
                </a:ext>
              </a:extLst>
            </p:cNvPr>
            <p:cNvSpPr txBox="1"/>
            <p:nvPr userDrawn="1"/>
          </p:nvSpPr>
          <p:spPr>
            <a:xfrm>
              <a:off x="1524000" y="1862588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cap="all" spc="150" baseline="0">
                  <a:solidFill>
                    <a:srgbClr val="FFCC00"/>
                  </a:solidFill>
                  <a:effectLst/>
                  <a:latin typeface="Agency FB" panose="020B0503020202020204" pitchFamily="34" charset="0"/>
                </a:rPr>
                <a:t>All-domain  Anomaly  Resolution  Office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8ABBD66-B31D-478D-A325-AA1D59D4A5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22541" y="2146862"/>
              <a:ext cx="546919" cy="0"/>
            </a:xfrm>
            <a:prstGeom prst="line">
              <a:avLst/>
            </a:prstGeom>
            <a:ln>
              <a:solidFill>
                <a:srgbClr val="FFCC00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253515-8379-460A-AEAC-E9848B5A31B9}"/>
              </a:ext>
            </a:extLst>
          </p:cNvPr>
          <p:cNvGrpSpPr/>
          <p:nvPr userDrawn="1"/>
        </p:nvGrpSpPr>
        <p:grpSpPr>
          <a:xfrm>
            <a:off x="8447714" y="5854354"/>
            <a:ext cx="3561980" cy="788424"/>
            <a:chOff x="7808617" y="5911530"/>
            <a:chExt cx="3561980" cy="788424"/>
          </a:xfrm>
        </p:grpSpPr>
        <p:pic>
          <p:nvPicPr>
            <p:cNvPr id="16" name="Picture 15" descr="Logo&#10;&#10;Description automatically generated">
              <a:extLst>
                <a:ext uri="{FF2B5EF4-FFF2-40B4-BE49-F238E27FC236}">
                  <a16:creationId xmlns:a16="http://schemas.microsoft.com/office/drawing/2014/main" id="{8C07D407-3F3C-4DC3-92FA-3D3FBD23CF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4BA6DC"/>
                </a:clrFrom>
                <a:clrTo>
                  <a:srgbClr val="4BA6DC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1186" y="5911530"/>
              <a:ext cx="789411" cy="78842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C85102-3A98-497D-81BB-0F693D5AB72C}"/>
                </a:ext>
              </a:extLst>
            </p:cNvPr>
            <p:cNvSpPr txBox="1"/>
            <p:nvPr userDrawn="1"/>
          </p:nvSpPr>
          <p:spPr>
            <a:xfrm>
              <a:off x="7808617" y="6181114"/>
              <a:ext cx="27725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i="1" dirty="0">
                  <a:solidFill>
                    <a:schemeClr val="bg1">
                      <a:lumMod val="85000"/>
                    </a:schemeClr>
                  </a:solidFill>
                  <a:effectLst/>
                  <a:latin typeface="High Tower Text" panose="02040502050506030303" pitchFamily="18" charset="0"/>
                </a:rPr>
                <a:t>US Department </a:t>
              </a:r>
              <a:r>
                <a:rPr lang="en-US" sz="900" i="1" dirty="0">
                  <a:solidFill>
                    <a:schemeClr val="bg1">
                      <a:lumMod val="85000"/>
                    </a:schemeClr>
                  </a:solidFill>
                  <a:effectLst/>
                  <a:latin typeface="High Tower Text" panose="02040502050506030303" pitchFamily="18" charset="0"/>
                </a:rPr>
                <a:t>of</a:t>
              </a:r>
              <a:r>
                <a:rPr lang="en-US" sz="1000" i="1" dirty="0">
                  <a:solidFill>
                    <a:schemeClr val="bg1">
                      <a:lumMod val="85000"/>
                    </a:schemeClr>
                  </a:solidFill>
                  <a:effectLst/>
                  <a:latin typeface="High Tower Text" panose="02040502050506030303" pitchFamily="18" charset="0"/>
                </a:rPr>
                <a:t> Defense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75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13C4-79DC-1674-31C0-9358D3C5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B68D12-DB01-F14A-4A04-F9D753D8AF0A}"/>
              </a:ext>
            </a:extLst>
          </p:cNvPr>
          <p:cNvGrpSpPr/>
          <p:nvPr userDrawn="1"/>
        </p:nvGrpSpPr>
        <p:grpSpPr>
          <a:xfrm>
            <a:off x="1524001" y="369495"/>
            <a:ext cx="9143999" cy="369837"/>
            <a:chOff x="1524001" y="369495"/>
            <a:chExt cx="9143999" cy="3698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8093BE-DD6C-C175-D2FE-80C20CF45287}"/>
                </a:ext>
              </a:extLst>
            </p:cNvPr>
            <p:cNvSpPr txBox="1"/>
            <p:nvPr userDrawn="1"/>
          </p:nvSpPr>
          <p:spPr>
            <a:xfrm>
              <a:off x="1524001" y="369495"/>
              <a:ext cx="9143999" cy="2769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pc="150" baseline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Orator Std" panose="020D0509020203030204" pitchFamily="49" charset="0"/>
                </a:rPr>
                <a:t>ALL-DOMAIN ANOMALY RESOLUTION OFFICE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93BA00-720F-209F-BD29-F0300C3096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70575" y="739332"/>
              <a:ext cx="45085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ACC79B-5F27-474E-81EE-A7D60C663894}"/>
              </a:ext>
            </a:extLst>
          </p:cNvPr>
          <p:cNvCxnSpPr>
            <a:cxnSpLocks/>
          </p:cNvCxnSpPr>
          <p:nvPr userDrawn="1"/>
        </p:nvCxnSpPr>
        <p:spPr>
          <a:xfrm>
            <a:off x="244704" y="5950447"/>
            <a:ext cx="11694882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2">
                    <a:lumMod val="75000"/>
                  </a:schemeClr>
                </a:gs>
                <a:gs pos="8300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56F6E24-A367-4475-A4FD-9FA513596A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8987" y="5608322"/>
            <a:ext cx="714022" cy="719804"/>
          </a:xfrm>
          <a:prstGeom prst="rect">
            <a:avLst/>
          </a:prstGeom>
          <a:effectLst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C1EDD-9859-2E0A-9122-2EF450B1E8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312" y="739775"/>
            <a:ext cx="11763374" cy="509903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0"/>
              </a:defRPr>
            </a:lvl1pPr>
            <a:lvl2pPr marL="457200" indent="0">
              <a:buNone/>
              <a:defRPr sz="3200">
                <a:latin typeface="High Tower Text" panose="02040502050506030303" pitchFamily="18" charset="0"/>
              </a:defRPr>
            </a:lvl2pPr>
            <a:lvl3pPr marL="914400" indent="0">
              <a:buNone/>
              <a:defRPr sz="3200">
                <a:latin typeface="High Tower Text" panose="02040502050506030303" pitchFamily="18" charset="0"/>
              </a:defRPr>
            </a:lvl3pPr>
            <a:lvl4pPr marL="1371600" indent="0">
              <a:buNone/>
              <a:defRPr sz="3200">
                <a:latin typeface="High Tower Text" panose="02040502050506030303" pitchFamily="18" charset="0"/>
              </a:defRPr>
            </a:lvl4pPr>
            <a:lvl5pPr marL="1828800" indent="0">
              <a:buNone/>
              <a:defRPr sz="3200">
                <a:latin typeface="High Tower Text" panose="0204050205050603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35C8401-5893-CFEC-7706-4EC6AC63B5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4312" y="1249678"/>
            <a:ext cx="11763373" cy="68022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anose="02040502050506030303" pitchFamily="18" charset="0"/>
              </a:defRPr>
            </a:lvl1pPr>
          </a:lstStyle>
          <a:p>
            <a:pPr marL="288925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</a:rPr>
              <a:t>Sub-Headline—full sentence with subject, object, and verb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54FB6-41F8-A9C3-A6E1-5930AD708361}"/>
              </a:ext>
            </a:extLst>
          </p:cNvPr>
          <p:cNvSpPr txBox="1"/>
          <p:nvPr userDrawn="1"/>
        </p:nvSpPr>
        <p:spPr>
          <a:xfrm>
            <a:off x="1187449" y="3921546"/>
            <a:ext cx="4800599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ctr"/>
            <a:r>
              <a:rPr lang="en-US" sz="1400" dirty="0"/>
              <a:t>SCIENCE &amp; TECHNOLOGY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32F3F-7800-FBC3-5F05-22D4B99A0D7B}"/>
              </a:ext>
            </a:extLst>
          </p:cNvPr>
          <p:cNvSpPr txBox="1"/>
          <p:nvPr userDrawn="1"/>
        </p:nvSpPr>
        <p:spPr>
          <a:xfrm>
            <a:off x="1187448" y="1864542"/>
            <a:ext cx="4800599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ctr"/>
            <a:r>
              <a:rPr lang="en-US" sz="1400" dirty="0"/>
              <a:t>OPERATIONS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912309-112D-8EF9-4323-0E20EC394D8F}"/>
              </a:ext>
            </a:extLst>
          </p:cNvPr>
          <p:cNvSpPr txBox="1"/>
          <p:nvPr userDrawn="1"/>
        </p:nvSpPr>
        <p:spPr>
          <a:xfrm>
            <a:off x="6203942" y="1864542"/>
            <a:ext cx="4800599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ctr"/>
            <a:r>
              <a:rPr lang="en-US" sz="1400" dirty="0"/>
              <a:t>ANALYSES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421B42-2B46-CC89-F4FF-0D589B6583EE}"/>
              </a:ext>
            </a:extLst>
          </p:cNvPr>
          <p:cNvSpPr txBox="1"/>
          <p:nvPr userDrawn="1"/>
        </p:nvSpPr>
        <p:spPr>
          <a:xfrm>
            <a:off x="6203941" y="3921546"/>
            <a:ext cx="4800599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ctr"/>
            <a:r>
              <a:rPr lang="en-US" sz="1400" dirty="0"/>
              <a:t>STRATEGIC COMMUNICATIONS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21DB30E6-F6E1-38AB-2290-8159A099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7447" y="2190289"/>
            <a:ext cx="4800599" cy="168518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B88B0555-C3A6-4117-36CA-CE357C952062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03941" y="2190289"/>
            <a:ext cx="4800599" cy="168518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4BD9DDF2-7096-D866-AF1E-2F29C8E1348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6210274" y="4243474"/>
            <a:ext cx="4800599" cy="168518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6B97EF3-E3FD-645F-EAD2-F9EDC9DC6719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1187446" y="4243474"/>
            <a:ext cx="4800599" cy="168518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5D9F3C-2DBE-3C0A-1957-7BB8A5F1003F}"/>
              </a:ext>
            </a:extLst>
          </p:cNvPr>
          <p:cNvSpPr txBox="1"/>
          <p:nvPr userDrawn="1"/>
        </p:nvSpPr>
        <p:spPr>
          <a:xfrm>
            <a:off x="255639" y="6396164"/>
            <a:ext cx="46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1B6317-14DE-4C2D-8BAA-CC578ADFB7D8}" type="slidenum">
              <a:rPr 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</a:rPr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3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4BD9DDF2-7096-D866-AF1E-2F29C8E1348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992138" y="2469727"/>
            <a:ext cx="2808887" cy="34920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6B97EF3-E3FD-645F-EAD2-F9EDC9DC6719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6141719" y="2469727"/>
            <a:ext cx="2808887" cy="3492038"/>
          </a:xfrm>
          <a:solidFill>
            <a:srgbClr val="D6DCE5">
              <a:alpha val="50196"/>
            </a:srgb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21DB30E6-F6E1-38AB-2290-8159A099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879" y="2462228"/>
            <a:ext cx="2808887" cy="3492038"/>
          </a:xfrm>
          <a:solidFill>
            <a:srgbClr val="D6DCE5">
              <a:alpha val="50196"/>
            </a:srgb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13C4-79DC-1674-31C0-9358D3C5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B68D12-DB01-F14A-4A04-F9D753D8AF0A}"/>
              </a:ext>
            </a:extLst>
          </p:cNvPr>
          <p:cNvGrpSpPr/>
          <p:nvPr userDrawn="1"/>
        </p:nvGrpSpPr>
        <p:grpSpPr>
          <a:xfrm>
            <a:off x="1524001" y="369495"/>
            <a:ext cx="9143999" cy="369837"/>
            <a:chOff x="1524001" y="369495"/>
            <a:chExt cx="9143999" cy="3698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8093BE-DD6C-C175-D2FE-80C20CF45287}"/>
                </a:ext>
              </a:extLst>
            </p:cNvPr>
            <p:cNvSpPr txBox="1"/>
            <p:nvPr userDrawn="1"/>
          </p:nvSpPr>
          <p:spPr>
            <a:xfrm>
              <a:off x="1524001" y="369495"/>
              <a:ext cx="9143999" cy="2769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pc="150" baseline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Orator Std" panose="020D0509020203030204" pitchFamily="49" charset="0"/>
                </a:rPr>
                <a:t>ALL-DOMAIN ANOMALY RESOLUTION OFFICE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93BA00-720F-209F-BD29-F0300C3096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70575" y="739332"/>
              <a:ext cx="45085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ACC79B-5F27-474E-81EE-A7D60C663894}"/>
              </a:ext>
            </a:extLst>
          </p:cNvPr>
          <p:cNvCxnSpPr>
            <a:cxnSpLocks/>
          </p:cNvCxnSpPr>
          <p:nvPr userDrawn="1"/>
        </p:nvCxnSpPr>
        <p:spPr>
          <a:xfrm>
            <a:off x="244704" y="5950447"/>
            <a:ext cx="11694882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2">
                    <a:lumMod val="75000"/>
                  </a:schemeClr>
                </a:gs>
                <a:gs pos="8300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56F6E24-A367-4475-A4FD-9FA513596A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8987" y="5608322"/>
            <a:ext cx="714022" cy="719804"/>
          </a:xfrm>
          <a:prstGeom prst="rect">
            <a:avLst/>
          </a:prstGeom>
          <a:effectLst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C1EDD-9859-2E0A-9122-2EF450B1E8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312" y="739775"/>
            <a:ext cx="11763374" cy="509903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0"/>
              </a:defRPr>
            </a:lvl1pPr>
            <a:lvl2pPr marL="457200" indent="0">
              <a:buNone/>
              <a:defRPr sz="3200">
                <a:latin typeface="High Tower Text" panose="02040502050506030303" pitchFamily="18" charset="0"/>
              </a:defRPr>
            </a:lvl2pPr>
            <a:lvl3pPr marL="914400" indent="0">
              <a:buNone/>
              <a:defRPr sz="3200">
                <a:latin typeface="High Tower Text" panose="02040502050506030303" pitchFamily="18" charset="0"/>
              </a:defRPr>
            </a:lvl3pPr>
            <a:lvl4pPr marL="1371600" indent="0">
              <a:buNone/>
              <a:defRPr sz="3200">
                <a:latin typeface="High Tower Text" panose="02040502050506030303" pitchFamily="18" charset="0"/>
              </a:defRPr>
            </a:lvl4pPr>
            <a:lvl5pPr marL="1828800" indent="0">
              <a:buNone/>
              <a:defRPr sz="3200">
                <a:latin typeface="High Tower Text" panose="0204050205050603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35C8401-5893-CFEC-7706-4EC6AC63B5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4312" y="1249678"/>
            <a:ext cx="11763373" cy="68022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anose="02040502050506030303" pitchFamily="18" charset="0"/>
              </a:defRPr>
            </a:lvl1pPr>
          </a:lstStyle>
          <a:p>
            <a:pPr marL="288925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</a:rPr>
              <a:t>Sub-Headline—full sentence with subject, object, and verb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54FB6-41F8-A9C3-A6E1-5930AD708361}"/>
              </a:ext>
            </a:extLst>
          </p:cNvPr>
          <p:cNvSpPr txBox="1"/>
          <p:nvPr userDrawn="1"/>
        </p:nvSpPr>
        <p:spPr>
          <a:xfrm>
            <a:off x="6137496" y="2051693"/>
            <a:ext cx="2808887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ctr"/>
            <a:r>
              <a:rPr lang="en-US" sz="1400" dirty="0"/>
              <a:t>ANALYSES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32F3F-7800-FBC3-5F05-22D4B99A0D7B}"/>
              </a:ext>
            </a:extLst>
          </p:cNvPr>
          <p:cNvSpPr txBox="1"/>
          <p:nvPr userDrawn="1"/>
        </p:nvSpPr>
        <p:spPr>
          <a:xfrm>
            <a:off x="440880" y="2051693"/>
            <a:ext cx="2808887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ctr"/>
            <a:r>
              <a:rPr lang="en-US" sz="1400" dirty="0"/>
              <a:t>OPERATIONS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912309-112D-8EF9-4323-0E20EC394D8F}"/>
              </a:ext>
            </a:extLst>
          </p:cNvPr>
          <p:cNvSpPr txBox="1"/>
          <p:nvPr userDrawn="1"/>
        </p:nvSpPr>
        <p:spPr>
          <a:xfrm>
            <a:off x="3289188" y="2051693"/>
            <a:ext cx="2808887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SCIENCE &amp; TECHNOLOGY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421B42-2B46-CC89-F4FF-0D589B6583EE}"/>
              </a:ext>
            </a:extLst>
          </p:cNvPr>
          <p:cNvSpPr txBox="1"/>
          <p:nvPr userDrawn="1"/>
        </p:nvSpPr>
        <p:spPr>
          <a:xfrm>
            <a:off x="8985805" y="2051693"/>
            <a:ext cx="2808887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ctr"/>
            <a:r>
              <a:rPr lang="en-US" sz="1400" dirty="0"/>
              <a:t>STRATEGIC COMMUNICATIONS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B88B0555-C3A6-4117-36CA-CE357C952062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3291299" y="2473546"/>
            <a:ext cx="2808887" cy="34920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A27413-BF34-896E-1F08-2D842B849D07}"/>
              </a:ext>
            </a:extLst>
          </p:cNvPr>
          <p:cNvCxnSpPr>
            <a:cxnSpLocks/>
          </p:cNvCxnSpPr>
          <p:nvPr userDrawn="1"/>
        </p:nvCxnSpPr>
        <p:spPr>
          <a:xfrm>
            <a:off x="3249765" y="2469727"/>
            <a:ext cx="0" cy="170700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Top Corners Snipped 24">
            <a:extLst>
              <a:ext uri="{FF2B5EF4-FFF2-40B4-BE49-F238E27FC236}">
                <a16:creationId xmlns:a16="http://schemas.microsoft.com/office/drawing/2014/main" id="{50359422-90CD-E402-9879-C28AACE69BF4}"/>
              </a:ext>
            </a:extLst>
          </p:cNvPr>
          <p:cNvSpPr/>
          <p:nvPr userDrawn="1"/>
        </p:nvSpPr>
        <p:spPr>
          <a:xfrm rot="5400000">
            <a:off x="2988728" y="3812341"/>
            <a:ext cx="592931" cy="63761"/>
          </a:xfrm>
          <a:prstGeom prst="snip2Same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813DBAC-67F3-B6E2-8636-F94818541AC5}"/>
              </a:ext>
            </a:extLst>
          </p:cNvPr>
          <p:cNvCxnSpPr>
            <a:cxnSpLocks/>
          </p:cNvCxnSpPr>
          <p:nvPr userDrawn="1"/>
        </p:nvCxnSpPr>
        <p:spPr>
          <a:xfrm>
            <a:off x="6101175" y="2483998"/>
            <a:ext cx="0" cy="170700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Top Corners Snipped 30">
            <a:extLst>
              <a:ext uri="{FF2B5EF4-FFF2-40B4-BE49-F238E27FC236}">
                <a16:creationId xmlns:a16="http://schemas.microsoft.com/office/drawing/2014/main" id="{7F0013FE-B882-EB1A-6311-04BAFB2ED3A9}"/>
              </a:ext>
            </a:extLst>
          </p:cNvPr>
          <p:cNvSpPr/>
          <p:nvPr userDrawn="1"/>
        </p:nvSpPr>
        <p:spPr>
          <a:xfrm rot="5400000">
            <a:off x="5840138" y="3826612"/>
            <a:ext cx="592931" cy="63761"/>
          </a:xfrm>
          <a:prstGeom prst="snip2Same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41BC0DD-C66C-87E5-06D7-DBFAAF3C4FBB}"/>
              </a:ext>
            </a:extLst>
          </p:cNvPr>
          <p:cNvCxnSpPr>
            <a:cxnSpLocks/>
          </p:cNvCxnSpPr>
          <p:nvPr userDrawn="1"/>
        </p:nvCxnSpPr>
        <p:spPr>
          <a:xfrm>
            <a:off x="8954397" y="2469727"/>
            <a:ext cx="0" cy="170700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Top Corners Snipped 32">
            <a:extLst>
              <a:ext uri="{FF2B5EF4-FFF2-40B4-BE49-F238E27FC236}">
                <a16:creationId xmlns:a16="http://schemas.microsoft.com/office/drawing/2014/main" id="{3EC21693-04F0-0D1D-1A3C-EA8A3A3108EB}"/>
              </a:ext>
            </a:extLst>
          </p:cNvPr>
          <p:cNvSpPr/>
          <p:nvPr userDrawn="1"/>
        </p:nvSpPr>
        <p:spPr>
          <a:xfrm rot="5400000">
            <a:off x="8693360" y="3812341"/>
            <a:ext cx="592931" cy="63761"/>
          </a:xfrm>
          <a:prstGeom prst="snip2Same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3A464D-F52F-4D25-0AD2-CB1DB314BB5C}"/>
              </a:ext>
            </a:extLst>
          </p:cNvPr>
          <p:cNvSpPr txBox="1"/>
          <p:nvPr userDrawn="1"/>
        </p:nvSpPr>
        <p:spPr>
          <a:xfrm>
            <a:off x="255639" y="6396164"/>
            <a:ext cx="46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1B6317-14DE-4C2D-8BAA-CC578ADFB7D8}" type="slidenum">
              <a:rPr 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</a:rPr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6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7AA9A116-0012-4D56-AC71-236572779B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90664" y="3723061"/>
            <a:ext cx="4210665" cy="1283556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</a:t>
            </a:r>
            <a:br>
              <a:rPr lang="en-US"/>
            </a:br>
            <a:r>
              <a:rPr lang="en-US"/>
              <a:t>duty title</a:t>
            </a:r>
            <a:br>
              <a:rPr lang="en-US"/>
            </a:br>
            <a:br>
              <a:rPr lang="en-US"/>
            </a:br>
            <a:r>
              <a:rPr lang="en-US"/>
              <a:t>contact information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FD936B-C7E3-46C9-BD82-0F1F34513A25}"/>
              </a:ext>
            </a:extLst>
          </p:cNvPr>
          <p:cNvGrpSpPr/>
          <p:nvPr userDrawn="1"/>
        </p:nvGrpSpPr>
        <p:grpSpPr>
          <a:xfrm>
            <a:off x="974435" y="1091489"/>
            <a:ext cx="10243127" cy="1427532"/>
            <a:chOff x="877455" y="520562"/>
            <a:chExt cx="10243127" cy="142753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7D34F4E-54E9-4926-A970-F0708A44DB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7455" y="1234328"/>
              <a:ext cx="10243127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1E1B56-9BB4-409B-AE9B-9696147704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0983" y="520562"/>
              <a:ext cx="1416065" cy="142753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9021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2F46FE-737C-25E4-3A7B-445326366BD7}"/>
              </a:ext>
            </a:extLst>
          </p:cNvPr>
          <p:cNvGrpSpPr/>
          <p:nvPr userDrawn="1"/>
        </p:nvGrpSpPr>
        <p:grpSpPr>
          <a:xfrm>
            <a:off x="974435" y="1091489"/>
            <a:ext cx="10243127" cy="1427532"/>
            <a:chOff x="877455" y="520562"/>
            <a:chExt cx="10243127" cy="142753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6A7A6E3-A1B1-0C2D-0219-406D492978F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7455" y="1234328"/>
              <a:ext cx="10243127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3B3D42-AB2A-CA71-5B55-FF41A62973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0983" y="520562"/>
              <a:ext cx="1416065" cy="1427532"/>
            </a:xfrm>
            <a:prstGeom prst="rect">
              <a:avLst/>
            </a:prstGeom>
            <a:effectLst/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4A9F08-E142-058E-D401-04607420B2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4435" y="3835400"/>
            <a:ext cx="10243127" cy="914400"/>
          </a:xfrm>
        </p:spPr>
        <p:txBody>
          <a:bodyPr>
            <a:noAutofit/>
          </a:bodyPr>
          <a:lstStyle>
            <a:lvl1pPr marL="0" indent="0" algn="ctr">
              <a:buNone/>
              <a:defRPr sz="660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71431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913C4-79DC-1674-31C0-9358D3C5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B68D12-DB01-F14A-4A04-F9D753D8AF0A}"/>
              </a:ext>
            </a:extLst>
          </p:cNvPr>
          <p:cNvGrpSpPr/>
          <p:nvPr userDrawn="1"/>
        </p:nvGrpSpPr>
        <p:grpSpPr>
          <a:xfrm>
            <a:off x="1524001" y="369495"/>
            <a:ext cx="9143999" cy="369837"/>
            <a:chOff x="1524001" y="369495"/>
            <a:chExt cx="9143999" cy="36983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8093BE-DD6C-C175-D2FE-80C20CF45287}"/>
                </a:ext>
              </a:extLst>
            </p:cNvPr>
            <p:cNvSpPr txBox="1"/>
            <p:nvPr userDrawn="1"/>
          </p:nvSpPr>
          <p:spPr>
            <a:xfrm>
              <a:off x="1524001" y="369495"/>
              <a:ext cx="9143999" cy="27699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pc="150" baseline="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Orator Std" panose="020D0509020203030204" pitchFamily="49" charset="0"/>
                </a:rPr>
                <a:t>ALL-DOMAIN ANOMALY RESOLUTION OFFICE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93BA00-720F-209F-BD29-F0300C3096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70575" y="739332"/>
              <a:ext cx="450850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ACC79B-5F27-474E-81EE-A7D60C663894}"/>
              </a:ext>
            </a:extLst>
          </p:cNvPr>
          <p:cNvCxnSpPr>
            <a:cxnSpLocks/>
          </p:cNvCxnSpPr>
          <p:nvPr userDrawn="1"/>
        </p:nvCxnSpPr>
        <p:spPr>
          <a:xfrm>
            <a:off x="244704" y="5950447"/>
            <a:ext cx="11694882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2">
                    <a:lumMod val="75000"/>
                  </a:schemeClr>
                </a:gs>
                <a:gs pos="8300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56F6E24-A367-4475-A4FD-9FA513596A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8987" y="5608322"/>
            <a:ext cx="714022" cy="719804"/>
          </a:xfrm>
          <a:prstGeom prst="rect">
            <a:avLst/>
          </a:prstGeom>
          <a:effectLst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C1EDD-9859-2E0A-9122-2EF450B1E8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312" y="739775"/>
            <a:ext cx="11763374" cy="509903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0"/>
              </a:defRPr>
            </a:lvl1pPr>
            <a:lvl2pPr marL="457200" indent="0">
              <a:buNone/>
              <a:defRPr sz="3200">
                <a:latin typeface="High Tower Text" panose="02040502050506030303" pitchFamily="18" charset="0"/>
              </a:defRPr>
            </a:lvl2pPr>
            <a:lvl3pPr marL="914400" indent="0">
              <a:buNone/>
              <a:defRPr sz="3200">
                <a:latin typeface="High Tower Text" panose="02040502050506030303" pitchFamily="18" charset="0"/>
              </a:defRPr>
            </a:lvl3pPr>
            <a:lvl4pPr marL="1371600" indent="0">
              <a:buNone/>
              <a:defRPr sz="3200">
                <a:latin typeface="High Tower Text" panose="02040502050506030303" pitchFamily="18" charset="0"/>
              </a:defRPr>
            </a:lvl4pPr>
            <a:lvl5pPr marL="1828800" indent="0">
              <a:buNone/>
              <a:defRPr sz="3200">
                <a:latin typeface="High Tower Text" panose="0204050205050603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E34B0D-1DA7-E4F0-936B-E75A4ED3A05A}"/>
              </a:ext>
            </a:extLst>
          </p:cNvPr>
          <p:cNvGrpSpPr/>
          <p:nvPr userDrawn="1"/>
        </p:nvGrpSpPr>
        <p:grpSpPr>
          <a:xfrm>
            <a:off x="3395989" y="1419065"/>
            <a:ext cx="8581697" cy="4598490"/>
            <a:chOff x="3395989" y="1419065"/>
            <a:chExt cx="8581697" cy="459849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81C7CF-F8F4-559D-E379-657D700594B1}"/>
                </a:ext>
              </a:extLst>
            </p:cNvPr>
            <p:cNvGrpSpPr/>
            <p:nvPr/>
          </p:nvGrpSpPr>
          <p:grpSpPr>
            <a:xfrm>
              <a:off x="3395989" y="1419065"/>
              <a:ext cx="8581697" cy="763710"/>
              <a:chOff x="3013843" y="1997289"/>
              <a:chExt cx="8581697" cy="763710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8D3C04-072B-38F9-1DBA-D5C4F4A6F58E}"/>
                  </a:ext>
                </a:extLst>
              </p:cNvPr>
              <p:cNvGrpSpPr/>
              <p:nvPr/>
            </p:nvGrpSpPr>
            <p:grpSpPr>
              <a:xfrm>
                <a:off x="3013843" y="1997289"/>
                <a:ext cx="1948508" cy="763710"/>
                <a:chOff x="2944919" y="2000188"/>
                <a:chExt cx="1533597" cy="763710"/>
              </a:xfrm>
            </p:grpSpPr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6D9576B0-9790-7F36-408D-9773883508E0}"/>
                    </a:ext>
                  </a:extLst>
                </p:cNvPr>
                <p:cNvSpPr txBox="1"/>
                <p:nvPr/>
              </p:nvSpPr>
              <p:spPr>
                <a:xfrm>
                  <a:off x="2944919" y="2394566"/>
                  <a:ext cx="468398" cy="36933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Agency FB" panose="020B0503020202020204" pitchFamily="34" charset="0"/>
                    </a:rPr>
                    <a:t>JAN</a:t>
                  </a:r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C1FA9F46-3135-D895-DFCD-399367B3A97A}"/>
                    </a:ext>
                  </a:extLst>
                </p:cNvPr>
                <p:cNvSpPr txBox="1"/>
                <p:nvPr/>
              </p:nvSpPr>
              <p:spPr>
                <a:xfrm>
                  <a:off x="3491144" y="2394566"/>
                  <a:ext cx="442750" cy="36933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>
                    <a:defRPr>
                      <a:latin typeface="Agency FB" panose="020B0503020202020204" pitchFamily="34" charset="0"/>
                    </a:defRPr>
                  </a:lvl1pPr>
                </a:lstStyle>
                <a:p>
                  <a:r>
                    <a:rPr lang="en-US" dirty="0"/>
                    <a:t>FEB</a:t>
                  </a:r>
                </a:p>
              </p:txBody>
            </p: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E5A1D0B0-B54F-5FB8-43CA-C07A4043A95E}"/>
                    </a:ext>
                  </a:extLst>
                </p:cNvPr>
                <p:cNvSpPr txBox="1"/>
                <p:nvPr/>
              </p:nvSpPr>
              <p:spPr>
                <a:xfrm>
                  <a:off x="3987676" y="2394566"/>
                  <a:ext cx="490840" cy="36933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>
                    <a:defRPr>
                      <a:latin typeface="Agency FB" panose="020B0503020202020204" pitchFamily="34" charset="0"/>
                    </a:defRPr>
                  </a:lvl1pPr>
                </a:lstStyle>
                <a:p>
                  <a:r>
                    <a:rPr lang="en-US" dirty="0"/>
                    <a:t>MAR</a:t>
                  </a:r>
                </a:p>
              </p:txBody>
            </p:sp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83DFE8DB-F98F-B62D-AD5F-D7AC87D2A666}"/>
                    </a:ext>
                  </a:extLst>
                </p:cNvPr>
                <p:cNvSpPr txBox="1"/>
                <p:nvPr/>
              </p:nvSpPr>
              <p:spPr>
                <a:xfrm>
                  <a:off x="2944919" y="2000188"/>
                  <a:ext cx="1533597" cy="3693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3175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FY23 Q2</a:t>
                  </a:r>
                </a:p>
              </p:txBody>
            </p:sp>
            <p:grpSp>
              <p:nvGrpSpPr>
                <p:cNvPr id="211" name="Group 210">
                  <a:extLst>
                    <a:ext uri="{FF2B5EF4-FFF2-40B4-BE49-F238E27FC236}">
                      <a16:creationId xmlns:a16="http://schemas.microsoft.com/office/drawing/2014/main" id="{195F7BC6-B4B4-1733-7247-57B189894D97}"/>
                    </a:ext>
                  </a:extLst>
                </p:cNvPr>
                <p:cNvGrpSpPr/>
                <p:nvPr/>
              </p:nvGrpSpPr>
              <p:grpSpPr>
                <a:xfrm>
                  <a:off x="2987995" y="2419352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241" name="Oval 240">
                    <a:extLst>
                      <a:ext uri="{FF2B5EF4-FFF2-40B4-BE49-F238E27FC236}">
                        <a16:creationId xmlns:a16="http://schemas.microsoft.com/office/drawing/2014/main" id="{996F354C-3912-1759-F0D2-8510D019E446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Oval 241">
                    <a:extLst>
                      <a:ext uri="{FF2B5EF4-FFF2-40B4-BE49-F238E27FC236}">
                        <a16:creationId xmlns:a16="http://schemas.microsoft.com/office/drawing/2014/main" id="{4505D8DE-43B1-B336-7851-764593EA9462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Oval 242">
                    <a:extLst>
                      <a:ext uri="{FF2B5EF4-FFF2-40B4-BE49-F238E27FC236}">
                        <a16:creationId xmlns:a16="http://schemas.microsoft.com/office/drawing/2014/main" id="{31C219DC-A973-423E-A9AC-06509A16EB00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2" name="Group 211">
                  <a:extLst>
                    <a:ext uri="{FF2B5EF4-FFF2-40B4-BE49-F238E27FC236}">
                      <a16:creationId xmlns:a16="http://schemas.microsoft.com/office/drawing/2014/main" id="{B58C2319-2DFE-C198-0684-39A7407388C6}"/>
                    </a:ext>
                  </a:extLst>
                </p:cNvPr>
                <p:cNvGrpSpPr/>
                <p:nvPr/>
              </p:nvGrpSpPr>
              <p:grpSpPr>
                <a:xfrm>
                  <a:off x="3520592" y="2419352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238" name="Oval 237">
                    <a:extLst>
                      <a:ext uri="{FF2B5EF4-FFF2-40B4-BE49-F238E27FC236}">
                        <a16:creationId xmlns:a16="http://schemas.microsoft.com/office/drawing/2014/main" id="{D4E9A49D-6BAD-B4C1-8899-ED8A87280FAD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Oval 238">
                    <a:extLst>
                      <a:ext uri="{FF2B5EF4-FFF2-40B4-BE49-F238E27FC236}">
                        <a16:creationId xmlns:a16="http://schemas.microsoft.com/office/drawing/2014/main" id="{4F259075-EF7E-8157-86C9-2EDC5E50C81E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Oval 239">
                    <a:extLst>
                      <a:ext uri="{FF2B5EF4-FFF2-40B4-BE49-F238E27FC236}">
                        <a16:creationId xmlns:a16="http://schemas.microsoft.com/office/drawing/2014/main" id="{4389207F-D7BB-9810-6F97-881549D0225C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EBCD8C12-E2C1-302D-423D-E4D0ED11602B}"/>
                    </a:ext>
                  </a:extLst>
                </p:cNvPr>
                <p:cNvGrpSpPr/>
                <p:nvPr/>
              </p:nvGrpSpPr>
              <p:grpSpPr>
                <a:xfrm>
                  <a:off x="4041972" y="2419350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235" name="Oval 234">
                    <a:extLst>
                      <a:ext uri="{FF2B5EF4-FFF2-40B4-BE49-F238E27FC236}">
                        <a16:creationId xmlns:a16="http://schemas.microsoft.com/office/drawing/2014/main" id="{78E79FBF-8FB5-34F9-ABA1-4ED47ACC2D5B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Oval 235">
                    <a:extLst>
                      <a:ext uri="{FF2B5EF4-FFF2-40B4-BE49-F238E27FC236}">
                        <a16:creationId xmlns:a16="http://schemas.microsoft.com/office/drawing/2014/main" id="{7183CAA1-82EA-BB3D-EA5B-74C79B89BA4C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Oval 236">
                    <a:extLst>
                      <a:ext uri="{FF2B5EF4-FFF2-40B4-BE49-F238E27FC236}">
                        <a16:creationId xmlns:a16="http://schemas.microsoft.com/office/drawing/2014/main" id="{6C7C9F15-0B3C-2427-E612-2E0C1BA68CA4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B35B3F4B-AF47-B218-F13F-FC4AFD2651C9}"/>
                    </a:ext>
                  </a:extLst>
                </p:cNvPr>
                <p:cNvGrpSpPr/>
                <p:nvPr/>
              </p:nvGrpSpPr>
              <p:grpSpPr>
                <a:xfrm>
                  <a:off x="2987995" y="2300286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232" name="Oval 231">
                    <a:extLst>
                      <a:ext uri="{FF2B5EF4-FFF2-40B4-BE49-F238E27FC236}">
                        <a16:creationId xmlns:a16="http://schemas.microsoft.com/office/drawing/2014/main" id="{897FE310-9FFB-CE8E-FA7F-EC7B8CE38F09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Oval 232">
                    <a:extLst>
                      <a:ext uri="{FF2B5EF4-FFF2-40B4-BE49-F238E27FC236}">
                        <a16:creationId xmlns:a16="http://schemas.microsoft.com/office/drawing/2014/main" id="{ADE053A1-1E38-90B4-580D-084B07F2A8B8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Oval 233">
                    <a:extLst>
                      <a:ext uri="{FF2B5EF4-FFF2-40B4-BE49-F238E27FC236}">
                        <a16:creationId xmlns:a16="http://schemas.microsoft.com/office/drawing/2014/main" id="{715639D2-0AE1-57BE-FA0F-1830EFB37FD6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019EA9AD-0D36-F4DA-E3B5-8762EF6A6CB5}"/>
                    </a:ext>
                  </a:extLst>
                </p:cNvPr>
                <p:cNvGrpSpPr/>
                <p:nvPr/>
              </p:nvGrpSpPr>
              <p:grpSpPr>
                <a:xfrm>
                  <a:off x="3520592" y="2300286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229" name="Oval 228">
                    <a:extLst>
                      <a:ext uri="{FF2B5EF4-FFF2-40B4-BE49-F238E27FC236}">
                        <a16:creationId xmlns:a16="http://schemas.microsoft.com/office/drawing/2014/main" id="{F6D26A14-7750-1FA3-ED9E-0E7DC74CA0A1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Oval 229">
                    <a:extLst>
                      <a:ext uri="{FF2B5EF4-FFF2-40B4-BE49-F238E27FC236}">
                        <a16:creationId xmlns:a16="http://schemas.microsoft.com/office/drawing/2014/main" id="{9E87808B-CE32-E7A7-58DD-D94E67403E78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Oval 230">
                    <a:extLst>
                      <a:ext uri="{FF2B5EF4-FFF2-40B4-BE49-F238E27FC236}">
                        <a16:creationId xmlns:a16="http://schemas.microsoft.com/office/drawing/2014/main" id="{0DCDB19D-6C28-4503-2CE2-7605803E4D78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B4EE7DE7-FE3B-73B9-D047-AF8F2C1BBD05}"/>
                    </a:ext>
                  </a:extLst>
                </p:cNvPr>
                <p:cNvGrpSpPr/>
                <p:nvPr/>
              </p:nvGrpSpPr>
              <p:grpSpPr>
                <a:xfrm>
                  <a:off x="4041972" y="2300284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226" name="Oval 225">
                    <a:extLst>
                      <a:ext uri="{FF2B5EF4-FFF2-40B4-BE49-F238E27FC236}">
                        <a16:creationId xmlns:a16="http://schemas.microsoft.com/office/drawing/2014/main" id="{FAE1A8AB-50F4-DC66-9670-BC269E2168A3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Oval 226">
                    <a:extLst>
                      <a:ext uri="{FF2B5EF4-FFF2-40B4-BE49-F238E27FC236}">
                        <a16:creationId xmlns:a16="http://schemas.microsoft.com/office/drawing/2014/main" id="{126645F1-77F0-DC3A-24CB-594CB12FE7CE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Oval 227">
                    <a:extLst>
                      <a:ext uri="{FF2B5EF4-FFF2-40B4-BE49-F238E27FC236}">
                        <a16:creationId xmlns:a16="http://schemas.microsoft.com/office/drawing/2014/main" id="{3EAE165E-C066-390C-7DDB-57122A9D262C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52517F42-5453-4E13-641D-22B71E242912}"/>
                    </a:ext>
                  </a:extLst>
                </p:cNvPr>
                <p:cNvCxnSpPr/>
                <p:nvPr/>
              </p:nvCxnSpPr>
              <p:spPr>
                <a:xfrm>
                  <a:off x="3012281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997FDE65-9D70-EDD0-F32A-C61932EB3F98}"/>
                    </a:ext>
                  </a:extLst>
                </p:cNvPr>
                <p:cNvCxnSpPr/>
                <p:nvPr/>
              </p:nvCxnSpPr>
              <p:spPr>
                <a:xfrm>
                  <a:off x="3181350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FE793D1B-20F9-85C3-F532-64773BF071D1}"/>
                    </a:ext>
                  </a:extLst>
                </p:cNvPr>
                <p:cNvCxnSpPr/>
                <p:nvPr/>
              </p:nvCxnSpPr>
              <p:spPr>
                <a:xfrm>
                  <a:off x="3348038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8C916E7A-30F7-210E-4E10-C3E7BEE130FE}"/>
                    </a:ext>
                  </a:extLst>
                </p:cNvPr>
                <p:cNvCxnSpPr/>
                <p:nvPr/>
              </p:nvCxnSpPr>
              <p:spPr>
                <a:xfrm>
                  <a:off x="3545681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A0B5592A-25B3-5F07-57DE-3BBBC1C4D0F9}"/>
                    </a:ext>
                  </a:extLst>
                </p:cNvPr>
                <p:cNvCxnSpPr/>
                <p:nvPr/>
              </p:nvCxnSpPr>
              <p:spPr>
                <a:xfrm>
                  <a:off x="3714750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6B415380-48E7-A449-B49F-CBA43614C50B}"/>
                    </a:ext>
                  </a:extLst>
                </p:cNvPr>
                <p:cNvCxnSpPr/>
                <p:nvPr/>
              </p:nvCxnSpPr>
              <p:spPr>
                <a:xfrm>
                  <a:off x="3881438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>
                  <a:extLst>
                    <a:ext uri="{FF2B5EF4-FFF2-40B4-BE49-F238E27FC236}">
                      <a16:creationId xmlns:a16="http://schemas.microsoft.com/office/drawing/2014/main" id="{5F825379-BA91-091B-0BA1-422FD039005E}"/>
                    </a:ext>
                  </a:extLst>
                </p:cNvPr>
                <p:cNvCxnSpPr/>
                <p:nvPr/>
              </p:nvCxnSpPr>
              <p:spPr>
                <a:xfrm>
                  <a:off x="4067174" y="2320747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22E102A5-F488-A604-8371-441D61CC17B2}"/>
                    </a:ext>
                  </a:extLst>
                </p:cNvPr>
                <p:cNvCxnSpPr/>
                <p:nvPr/>
              </p:nvCxnSpPr>
              <p:spPr>
                <a:xfrm>
                  <a:off x="4236243" y="2320747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94C7BEE4-74EB-6C25-5DF0-A929ED57B2EB}"/>
                    </a:ext>
                  </a:extLst>
                </p:cNvPr>
                <p:cNvCxnSpPr/>
                <p:nvPr/>
              </p:nvCxnSpPr>
              <p:spPr>
                <a:xfrm>
                  <a:off x="4402931" y="2320747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0B728BB7-2416-E2BB-3FA3-D88664DCE79C}"/>
                  </a:ext>
                </a:extLst>
              </p:cNvPr>
              <p:cNvGrpSpPr/>
              <p:nvPr/>
            </p:nvGrpSpPr>
            <p:grpSpPr>
              <a:xfrm>
                <a:off x="5220493" y="1997289"/>
                <a:ext cx="1949526" cy="763710"/>
                <a:chOff x="2944118" y="2000188"/>
                <a:chExt cx="1534398" cy="763710"/>
              </a:xfrm>
            </p:grpSpPr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F87EBADE-0B57-37F7-F095-F5BD2776B853}"/>
                    </a:ext>
                  </a:extLst>
                </p:cNvPr>
                <p:cNvSpPr txBox="1"/>
                <p:nvPr/>
              </p:nvSpPr>
              <p:spPr>
                <a:xfrm>
                  <a:off x="2944118" y="2394566"/>
                  <a:ext cx="470001" cy="36933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Agency FB" panose="020B0503020202020204" pitchFamily="34" charset="0"/>
                    </a:rPr>
                    <a:t>APR</a:t>
                  </a:r>
                </a:p>
              </p:txBody>
            </p: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F5B92F22-ADA7-91A8-4F98-71F018C92433}"/>
                    </a:ext>
                  </a:extLst>
                </p:cNvPr>
                <p:cNvSpPr txBox="1"/>
                <p:nvPr/>
              </p:nvSpPr>
              <p:spPr>
                <a:xfrm>
                  <a:off x="3471894" y="2394566"/>
                  <a:ext cx="467798" cy="36933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>
                    <a:defRPr>
                      <a:latin typeface="Agency FB" panose="020B0503020202020204" pitchFamily="34" charset="0"/>
                    </a:defRPr>
                  </a:lvl1pPr>
                </a:lstStyle>
                <a:p>
                  <a:r>
                    <a:rPr lang="en-US" dirty="0"/>
                    <a:t>MAY</a:t>
                  </a:r>
                </a:p>
              </p:txBody>
            </p:sp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DC887857-836D-B0A9-EAB2-C71B113E23AE}"/>
                    </a:ext>
                  </a:extLst>
                </p:cNvPr>
                <p:cNvSpPr txBox="1"/>
                <p:nvPr/>
              </p:nvSpPr>
              <p:spPr>
                <a:xfrm>
                  <a:off x="3997944" y="2394566"/>
                  <a:ext cx="467798" cy="36933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>
                    <a:defRPr>
                      <a:latin typeface="Agency FB" panose="020B0503020202020204" pitchFamily="34" charset="0"/>
                    </a:defRPr>
                  </a:lvl1pPr>
                </a:lstStyle>
                <a:p>
                  <a:r>
                    <a:rPr lang="en-US" dirty="0"/>
                    <a:t>JUN</a:t>
                  </a: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8F9361D9-6EED-E57C-3698-B0EF3619B5C7}"/>
                    </a:ext>
                  </a:extLst>
                </p:cNvPr>
                <p:cNvSpPr txBox="1"/>
                <p:nvPr/>
              </p:nvSpPr>
              <p:spPr>
                <a:xfrm>
                  <a:off x="2944919" y="2000188"/>
                  <a:ext cx="1533597" cy="36933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FY23 Q3</a:t>
                  </a:r>
                </a:p>
              </p:txBody>
            </p: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63E27FEE-0DD8-1324-369D-A03AB83BA7BC}"/>
                    </a:ext>
                  </a:extLst>
                </p:cNvPr>
                <p:cNvGrpSpPr/>
                <p:nvPr/>
              </p:nvGrpSpPr>
              <p:grpSpPr>
                <a:xfrm>
                  <a:off x="2987995" y="2419352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204" name="Oval 203">
                    <a:extLst>
                      <a:ext uri="{FF2B5EF4-FFF2-40B4-BE49-F238E27FC236}">
                        <a16:creationId xmlns:a16="http://schemas.microsoft.com/office/drawing/2014/main" id="{7F85A5F3-ADFE-8B67-4818-D349AA7859D2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Oval 204">
                    <a:extLst>
                      <a:ext uri="{FF2B5EF4-FFF2-40B4-BE49-F238E27FC236}">
                        <a16:creationId xmlns:a16="http://schemas.microsoft.com/office/drawing/2014/main" id="{2B4B610D-E4F5-3000-A5DB-70F8E2BFCDF5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Oval 205">
                    <a:extLst>
                      <a:ext uri="{FF2B5EF4-FFF2-40B4-BE49-F238E27FC236}">
                        <a16:creationId xmlns:a16="http://schemas.microsoft.com/office/drawing/2014/main" id="{9F0DC9FC-9506-7289-4793-40DC12E05117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6B2F3E58-27EC-B48A-2EB4-E0BB2ECC04C6}"/>
                    </a:ext>
                  </a:extLst>
                </p:cNvPr>
                <p:cNvGrpSpPr/>
                <p:nvPr/>
              </p:nvGrpSpPr>
              <p:grpSpPr>
                <a:xfrm>
                  <a:off x="3520592" y="2419352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713B91E4-9C33-F401-2D07-2388A7A517AE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Oval 201">
                    <a:extLst>
                      <a:ext uri="{FF2B5EF4-FFF2-40B4-BE49-F238E27FC236}">
                        <a16:creationId xmlns:a16="http://schemas.microsoft.com/office/drawing/2014/main" id="{854BB3EE-AF34-035F-A19C-6E23C3B7076F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Oval 202">
                    <a:extLst>
                      <a:ext uri="{FF2B5EF4-FFF2-40B4-BE49-F238E27FC236}">
                        <a16:creationId xmlns:a16="http://schemas.microsoft.com/office/drawing/2014/main" id="{74EF39E5-E5BE-3F32-F613-76B81D7F98D1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560F1FD3-4FC4-509D-EED4-67B495413B44}"/>
                    </a:ext>
                  </a:extLst>
                </p:cNvPr>
                <p:cNvGrpSpPr/>
                <p:nvPr/>
              </p:nvGrpSpPr>
              <p:grpSpPr>
                <a:xfrm>
                  <a:off x="4041972" y="2419350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684B72A9-F58F-D897-591F-23A91190E176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F5ED0191-01D4-1D5A-A018-193845EA56C5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Oval 199">
                    <a:extLst>
                      <a:ext uri="{FF2B5EF4-FFF2-40B4-BE49-F238E27FC236}">
                        <a16:creationId xmlns:a16="http://schemas.microsoft.com/office/drawing/2014/main" id="{C956E000-F51D-6762-2695-87C4EECDF750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8497D20E-8000-1663-DD39-B845EC2170AD}"/>
                    </a:ext>
                  </a:extLst>
                </p:cNvPr>
                <p:cNvGrpSpPr/>
                <p:nvPr/>
              </p:nvGrpSpPr>
              <p:grpSpPr>
                <a:xfrm>
                  <a:off x="2987995" y="2300286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195" name="Oval 194">
                    <a:extLst>
                      <a:ext uri="{FF2B5EF4-FFF2-40B4-BE49-F238E27FC236}">
                        <a16:creationId xmlns:a16="http://schemas.microsoft.com/office/drawing/2014/main" id="{EE5978C3-EC34-BC1F-8848-A8BBAC5B4928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Oval 195">
                    <a:extLst>
                      <a:ext uri="{FF2B5EF4-FFF2-40B4-BE49-F238E27FC236}">
                        <a16:creationId xmlns:a16="http://schemas.microsoft.com/office/drawing/2014/main" id="{40088567-1310-7949-5C79-5D15EB71E009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048E84F2-09B5-57D9-EFD7-BB78409CBC76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6862BAA4-1908-70E8-B731-DF95B724963B}"/>
                    </a:ext>
                  </a:extLst>
                </p:cNvPr>
                <p:cNvGrpSpPr/>
                <p:nvPr/>
              </p:nvGrpSpPr>
              <p:grpSpPr>
                <a:xfrm>
                  <a:off x="3520592" y="2300286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192" name="Oval 191">
                    <a:extLst>
                      <a:ext uri="{FF2B5EF4-FFF2-40B4-BE49-F238E27FC236}">
                        <a16:creationId xmlns:a16="http://schemas.microsoft.com/office/drawing/2014/main" id="{72EA5416-2220-E131-65BF-7C4822E52A09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Oval 192">
                    <a:extLst>
                      <a:ext uri="{FF2B5EF4-FFF2-40B4-BE49-F238E27FC236}">
                        <a16:creationId xmlns:a16="http://schemas.microsoft.com/office/drawing/2014/main" id="{A6B4BD08-A37D-8F75-773D-BCB9C639C5B8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Oval 193">
                    <a:extLst>
                      <a:ext uri="{FF2B5EF4-FFF2-40B4-BE49-F238E27FC236}">
                        <a16:creationId xmlns:a16="http://schemas.microsoft.com/office/drawing/2014/main" id="{A3DEE8D5-CC9B-CAE9-BA2E-F10A502EE6B9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E8420BB0-2BED-5C5F-5FFF-D66DD41B2705}"/>
                    </a:ext>
                  </a:extLst>
                </p:cNvPr>
                <p:cNvGrpSpPr/>
                <p:nvPr/>
              </p:nvGrpSpPr>
              <p:grpSpPr>
                <a:xfrm>
                  <a:off x="4041972" y="2300284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189" name="Oval 188">
                    <a:extLst>
                      <a:ext uri="{FF2B5EF4-FFF2-40B4-BE49-F238E27FC236}">
                        <a16:creationId xmlns:a16="http://schemas.microsoft.com/office/drawing/2014/main" id="{5CCAD152-D514-AA25-853E-365139E7417C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Oval 189">
                    <a:extLst>
                      <a:ext uri="{FF2B5EF4-FFF2-40B4-BE49-F238E27FC236}">
                        <a16:creationId xmlns:a16="http://schemas.microsoft.com/office/drawing/2014/main" id="{98B01E78-8F6C-524A-5F37-6A7641C0A172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41614C28-067D-7911-686A-A133D1B38AC6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70D42CF7-4044-DC53-7DFE-641D913B0A64}"/>
                    </a:ext>
                  </a:extLst>
                </p:cNvPr>
                <p:cNvCxnSpPr/>
                <p:nvPr/>
              </p:nvCxnSpPr>
              <p:spPr>
                <a:xfrm>
                  <a:off x="3012281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293EA3CA-0082-339C-849E-EA59A7A924BE}"/>
                    </a:ext>
                  </a:extLst>
                </p:cNvPr>
                <p:cNvCxnSpPr/>
                <p:nvPr/>
              </p:nvCxnSpPr>
              <p:spPr>
                <a:xfrm>
                  <a:off x="3181350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F5E79155-FC92-1A05-DE0F-D52B2847F3FD}"/>
                    </a:ext>
                  </a:extLst>
                </p:cNvPr>
                <p:cNvCxnSpPr/>
                <p:nvPr/>
              </p:nvCxnSpPr>
              <p:spPr>
                <a:xfrm>
                  <a:off x="3348038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>
                  <a:extLst>
                    <a:ext uri="{FF2B5EF4-FFF2-40B4-BE49-F238E27FC236}">
                      <a16:creationId xmlns:a16="http://schemas.microsoft.com/office/drawing/2014/main" id="{DE5D5CEE-783F-5797-DE8F-CF5A451347CC}"/>
                    </a:ext>
                  </a:extLst>
                </p:cNvPr>
                <p:cNvCxnSpPr/>
                <p:nvPr/>
              </p:nvCxnSpPr>
              <p:spPr>
                <a:xfrm>
                  <a:off x="3545681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>
                  <a:extLst>
                    <a:ext uri="{FF2B5EF4-FFF2-40B4-BE49-F238E27FC236}">
                      <a16:creationId xmlns:a16="http://schemas.microsoft.com/office/drawing/2014/main" id="{D2D23E6C-802A-41FC-4E7A-3749315FF983}"/>
                    </a:ext>
                  </a:extLst>
                </p:cNvPr>
                <p:cNvCxnSpPr/>
                <p:nvPr/>
              </p:nvCxnSpPr>
              <p:spPr>
                <a:xfrm>
                  <a:off x="3714750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93EF0E2C-43B6-F7FC-5980-26CC5CBC5F54}"/>
                    </a:ext>
                  </a:extLst>
                </p:cNvPr>
                <p:cNvCxnSpPr/>
                <p:nvPr/>
              </p:nvCxnSpPr>
              <p:spPr>
                <a:xfrm>
                  <a:off x="3881438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25F2D76A-127A-9C2C-C011-576E54AD6C2D}"/>
                    </a:ext>
                  </a:extLst>
                </p:cNvPr>
                <p:cNvCxnSpPr/>
                <p:nvPr/>
              </p:nvCxnSpPr>
              <p:spPr>
                <a:xfrm>
                  <a:off x="4067174" y="2320747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8A2CC723-A409-FA4D-562F-55B6F6C9D6DF}"/>
                    </a:ext>
                  </a:extLst>
                </p:cNvPr>
                <p:cNvCxnSpPr/>
                <p:nvPr/>
              </p:nvCxnSpPr>
              <p:spPr>
                <a:xfrm>
                  <a:off x="4236243" y="2320747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EA4C54B3-FA5B-1793-BCA8-E546BF767E0D}"/>
                    </a:ext>
                  </a:extLst>
                </p:cNvPr>
                <p:cNvCxnSpPr/>
                <p:nvPr/>
              </p:nvCxnSpPr>
              <p:spPr>
                <a:xfrm>
                  <a:off x="4402931" y="2320747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A08F83A-D65B-735F-E4D6-EE47E73243A1}"/>
                  </a:ext>
                </a:extLst>
              </p:cNvPr>
              <p:cNvGrpSpPr/>
              <p:nvPr/>
            </p:nvGrpSpPr>
            <p:grpSpPr>
              <a:xfrm>
                <a:off x="7434222" y="1997289"/>
                <a:ext cx="1948558" cy="763710"/>
                <a:chOff x="2944880" y="2000188"/>
                <a:chExt cx="1533636" cy="763710"/>
              </a:xfrm>
            </p:grpSpPr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F55D0085-8BA4-1703-169B-DBB919F054A6}"/>
                    </a:ext>
                  </a:extLst>
                </p:cNvPr>
                <p:cNvSpPr txBox="1"/>
                <p:nvPr/>
              </p:nvSpPr>
              <p:spPr>
                <a:xfrm>
                  <a:off x="2944880" y="2394566"/>
                  <a:ext cx="467798" cy="36933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Agency FB" panose="020B0503020202020204" pitchFamily="34" charset="0"/>
                    </a:rPr>
                    <a:t>JUL</a:t>
                  </a:r>
                </a:p>
              </p:txBody>
            </p:sp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891F73AF-1ECA-B5BC-3A86-9F1C7679759C}"/>
                    </a:ext>
                  </a:extLst>
                </p:cNvPr>
                <p:cNvSpPr txBox="1"/>
                <p:nvPr/>
              </p:nvSpPr>
              <p:spPr>
                <a:xfrm>
                  <a:off x="3468905" y="2394566"/>
                  <a:ext cx="467798" cy="36933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>
                    <a:defRPr>
                      <a:latin typeface="Agency FB" panose="020B0503020202020204" pitchFamily="34" charset="0"/>
                    </a:defRPr>
                  </a:lvl1pPr>
                </a:lstStyle>
                <a:p>
                  <a:r>
                    <a:rPr lang="en-US" dirty="0"/>
                    <a:t>AUG</a:t>
                  </a:r>
                </a:p>
              </p:txBody>
            </p:sp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D096B1D6-D13C-47BC-5961-0E7CDDBB93D4}"/>
                    </a:ext>
                  </a:extLst>
                </p:cNvPr>
                <p:cNvSpPr txBox="1"/>
                <p:nvPr/>
              </p:nvSpPr>
              <p:spPr>
                <a:xfrm>
                  <a:off x="3984705" y="2390478"/>
                  <a:ext cx="467798" cy="36933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>
                    <a:defRPr>
                      <a:latin typeface="Agency FB" panose="020B0503020202020204" pitchFamily="34" charset="0"/>
                    </a:defRPr>
                  </a:lvl1pPr>
                </a:lstStyle>
                <a:p>
                  <a:r>
                    <a:rPr lang="en-US" dirty="0"/>
                    <a:t>SEP</a:t>
                  </a:r>
                </a:p>
              </p:txBody>
            </p:sp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BBFC1791-7166-937A-CA11-7D6B128D0976}"/>
                    </a:ext>
                  </a:extLst>
                </p:cNvPr>
                <p:cNvSpPr txBox="1"/>
                <p:nvPr/>
              </p:nvSpPr>
              <p:spPr>
                <a:xfrm>
                  <a:off x="2944919" y="2000188"/>
                  <a:ext cx="1533597" cy="36933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3175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FY23 Q4</a:t>
                  </a:r>
                </a:p>
              </p:txBody>
            </p:sp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286AD35B-745C-B021-03FE-68F3662A86FA}"/>
                    </a:ext>
                  </a:extLst>
                </p:cNvPr>
                <p:cNvGrpSpPr/>
                <p:nvPr/>
              </p:nvGrpSpPr>
              <p:grpSpPr>
                <a:xfrm>
                  <a:off x="2987995" y="2419352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167" name="Oval 166">
                    <a:extLst>
                      <a:ext uri="{FF2B5EF4-FFF2-40B4-BE49-F238E27FC236}">
                        <a16:creationId xmlns:a16="http://schemas.microsoft.com/office/drawing/2014/main" id="{8C194D18-16F3-81B2-B064-96686AF68FBD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Oval 167">
                    <a:extLst>
                      <a:ext uri="{FF2B5EF4-FFF2-40B4-BE49-F238E27FC236}">
                        <a16:creationId xmlns:a16="http://schemas.microsoft.com/office/drawing/2014/main" id="{D1244E7C-AEB1-ED25-D236-10ED45846E96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Oval 168">
                    <a:extLst>
                      <a:ext uri="{FF2B5EF4-FFF2-40B4-BE49-F238E27FC236}">
                        <a16:creationId xmlns:a16="http://schemas.microsoft.com/office/drawing/2014/main" id="{60577FFB-A4AC-E416-813F-49F3588D6DB4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A127CAF1-FEFC-91F5-2160-B5117777EF61}"/>
                    </a:ext>
                  </a:extLst>
                </p:cNvPr>
                <p:cNvGrpSpPr/>
                <p:nvPr/>
              </p:nvGrpSpPr>
              <p:grpSpPr>
                <a:xfrm>
                  <a:off x="3520592" y="2419352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164" name="Oval 163">
                    <a:extLst>
                      <a:ext uri="{FF2B5EF4-FFF2-40B4-BE49-F238E27FC236}">
                        <a16:creationId xmlns:a16="http://schemas.microsoft.com/office/drawing/2014/main" id="{A4244334-6DA2-0905-DD21-9968D0CD3A6E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8ADA66C7-B430-AB9D-91EF-9CE96848699A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Oval 165">
                    <a:extLst>
                      <a:ext uri="{FF2B5EF4-FFF2-40B4-BE49-F238E27FC236}">
                        <a16:creationId xmlns:a16="http://schemas.microsoft.com/office/drawing/2014/main" id="{CD8E5595-D947-C47B-F943-F41700931713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922294DF-3387-2692-479A-351459377694}"/>
                    </a:ext>
                  </a:extLst>
                </p:cNvPr>
                <p:cNvGrpSpPr/>
                <p:nvPr/>
              </p:nvGrpSpPr>
              <p:grpSpPr>
                <a:xfrm>
                  <a:off x="4041972" y="2419350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161" name="Oval 160">
                    <a:extLst>
                      <a:ext uri="{FF2B5EF4-FFF2-40B4-BE49-F238E27FC236}">
                        <a16:creationId xmlns:a16="http://schemas.microsoft.com/office/drawing/2014/main" id="{BEEE9977-EE88-24D4-1500-B5A20D6F23B1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Oval 161">
                    <a:extLst>
                      <a:ext uri="{FF2B5EF4-FFF2-40B4-BE49-F238E27FC236}">
                        <a16:creationId xmlns:a16="http://schemas.microsoft.com/office/drawing/2014/main" id="{349FCB27-A11E-EF86-EED5-38E3994C6389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Oval 162">
                    <a:extLst>
                      <a:ext uri="{FF2B5EF4-FFF2-40B4-BE49-F238E27FC236}">
                        <a16:creationId xmlns:a16="http://schemas.microsoft.com/office/drawing/2014/main" id="{1AA06CF1-2390-028B-287E-6C1B16CE066D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8A25B893-C3B6-EE51-AA02-C0B2E250FBA4}"/>
                    </a:ext>
                  </a:extLst>
                </p:cNvPr>
                <p:cNvGrpSpPr/>
                <p:nvPr/>
              </p:nvGrpSpPr>
              <p:grpSpPr>
                <a:xfrm>
                  <a:off x="2987995" y="2300286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158" name="Oval 157">
                    <a:extLst>
                      <a:ext uri="{FF2B5EF4-FFF2-40B4-BE49-F238E27FC236}">
                        <a16:creationId xmlns:a16="http://schemas.microsoft.com/office/drawing/2014/main" id="{6A644F97-89F4-3DEC-B7B7-315B199CA854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Oval 158">
                    <a:extLst>
                      <a:ext uri="{FF2B5EF4-FFF2-40B4-BE49-F238E27FC236}">
                        <a16:creationId xmlns:a16="http://schemas.microsoft.com/office/drawing/2014/main" id="{A7301ADF-A7FB-2AC0-FC9B-ECCF25848424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Oval 159">
                    <a:extLst>
                      <a:ext uri="{FF2B5EF4-FFF2-40B4-BE49-F238E27FC236}">
                        <a16:creationId xmlns:a16="http://schemas.microsoft.com/office/drawing/2014/main" id="{93B78252-910B-6FC3-8229-AAD7B1FE89E1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A56FD075-4988-F11A-7048-743EB9AA4C9D}"/>
                    </a:ext>
                  </a:extLst>
                </p:cNvPr>
                <p:cNvGrpSpPr/>
                <p:nvPr/>
              </p:nvGrpSpPr>
              <p:grpSpPr>
                <a:xfrm>
                  <a:off x="3520592" y="2300286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7BD00443-89D3-4E12-3715-5C98E7769EED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EF18B943-631C-6469-061E-B9F67180D78F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EC390274-A2CF-3432-3811-42DBA65D8569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31945790-AFB0-0839-4354-131248B2ACF7}"/>
                    </a:ext>
                  </a:extLst>
                </p:cNvPr>
                <p:cNvGrpSpPr/>
                <p:nvPr/>
              </p:nvGrpSpPr>
              <p:grpSpPr>
                <a:xfrm>
                  <a:off x="4041972" y="2300284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152" name="Oval 151">
                    <a:extLst>
                      <a:ext uri="{FF2B5EF4-FFF2-40B4-BE49-F238E27FC236}">
                        <a16:creationId xmlns:a16="http://schemas.microsoft.com/office/drawing/2014/main" id="{5EDD8B62-DAF3-D2AB-8DB2-24AA9A3DDC64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77B7AA07-333B-149B-F787-40A901F2DC41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299E560F-DCA6-4503-CA62-CFB07D557CE3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29B349B3-5143-748E-0A79-B6D987D2588A}"/>
                    </a:ext>
                  </a:extLst>
                </p:cNvPr>
                <p:cNvCxnSpPr/>
                <p:nvPr/>
              </p:nvCxnSpPr>
              <p:spPr>
                <a:xfrm>
                  <a:off x="3012281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CEA804CF-2286-5735-5F33-1593868554C7}"/>
                    </a:ext>
                  </a:extLst>
                </p:cNvPr>
                <p:cNvCxnSpPr/>
                <p:nvPr/>
              </p:nvCxnSpPr>
              <p:spPr>
                <a:xfrm>
                  <a:off x="3181350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5003185C-F4AD-B5AE-557E-02B25FD36EF8}"/>
                    </a:ext>
                  </a:extLst>
                </p:cNvPr>
                <p:cNvCxnSpPr/>
                <p:nvPr/>
              </p:nvCxnSpPr>
              <p:spPr>
                <a:xfrm>
                  <a:off x="3348038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8CAC29F1-D42F-1A77-6912-5B5CC190FEF5}"/>
                    </a:ext>
                  </a:extLst>
                </p:cNvPr>
                <p:cNvCxnSpPr/>
                <p:nvPr/>
              </p:nvCxnSpPr>
              <p:spPr>
                <a:xfrm>
                  <a:off x="3545681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6DD77D00-E3A5-1979-0B48-338DA7E9A79A}"/>
                    </a:ext>
                  </a:extLst>
                </p:cNvPr>
                <p:cNvCxnSpPr/>
                <p:nvPr/>
              </p:nvCxnSpPr>
              <p:spPr>
                <a:xfrm>
                  <a:off x="3714750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50C821F3-239C-A95E-01C4-9155756CDB02}"/>
                    </a:ext>
                  </a:extLst>
                </p:cNvPr>
                <p:cNvCxnSpPr/>
                <p:nvPr/>
              </p:nvCxnSpPr>
              <p:spPr>
                <a:xfrm>
                  <a:off x="3881438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E8F7C2F8-5E59-3535-55A7-4BC58FD62814}"/>
                    </a:ext>
                  </a:extLst>
                </p:cNvPr>
                <p:cNvCxnSpPr/>
                <p:nvPr/>
              </p:nvCxnSpPr>
              <p:spPr>
                <a:xfrm>
                  <a:off x="4067174" y="2320747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19BE25D5-1B76-34F9-93FB-9C4B5A14E679}"/>
                    </a:ext>
                  </a:extLst>
                </p:cNvPr>
                <p:cNvCxnSpPr/>
                <p:nvPr/>
              </p:nvCxnSpPr>
              <p:spPr>
                <a:xfrm>
                  <a:off x="4236243" y="2320747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9C349EC4-3F10-54DA-6C09-7E6675EE1093}"/>
                    </a:ext>
                  </a:extLst>
                </p:cNvPr>
                <p:cNvCxnSpPr/>
                <p:nvPr/>
              </p:nvCxnSpPr>
              <p:spPr>
                <a:xfrm>
                  <a:off x="4402931" y="2320747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A1976FCD-48CA-1689-0269-4BEDBA01C290}"/>
                  </a:ext>
                </a:extLst>
              </p:cNvPr>
              <p:cNvGrpSpPr/>
              <p:nvPr/>
            </p:nvGrpSpPr>
            <p:grpSpPr>
              <a:xfrm>
                <a:off x="9647032" y="1997289"/>
                <a:ext cx="1948508" cy="762797"/>
                <a:chOff x="2944919" y="2000188"/>
                <a:chExt cx="1533597" cy="762797"/>
              </a:xfrm>
            </p:grpSpPr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0091D697-8548-98F2-44B0-127A0BFBA1A1}"/>
                    </a:ext>
                  </a:extLst>
                </p:cNvPr>
                <p:cNvSpPr txBox="1"/>
                <p:nvPr/>
              </p:nvSpPr>
              <p:spPr>
                <a:xfrm>
                  <a:off x="2948995" y="2389184"/>
                  <a:ext cx="467798" cy="36933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>
                      <a:latin typeface="Agency FB" panose="020B0503020202020204" pitchFamily="34" charset="0"/>
                    </a:rPr>
                    <a:t>OCT</a:t>
                  </a:r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E2A25E62-753A-A9AA-4AC6-D42DF4D66A3F}"/>
                    </a:ext>
                  </a:extLst>
                </p:cNvPr>
                <p:cNvSpPr txBox="1"/>
                <p:nvPr/>
              </p:nvSpPr>
              <p:spPr>
                <a:xfrm>
                  <a:off x="3471663" y="2387598"/>
                  <a:ext cx="467798" cy="36933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>
                    <a:defRPr>
                      <a:latin typeface="Agency FB" panose="020B0503020202020204" pitchFamily="34" charset="0"/>
                    </a:defRPr>
                  </a:lvl1pPr>
                </a:lstStyle>
                <a:p>
                  <a:r>
                    <a:rPr lang="en-US" dirty="0"/>
                    <a:t>NOV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5A457755-4BFC-0C56-1C91-D65294A3D29C}"/>
                    </a:ext>
                  </a:extLst>
                </p:cNvPr>
                <p:cNvSpPr txBox="1"/>
                <p:nvPr/>
              </p:nvSpPr>
              <p:spPr>
                <a:xfrm>
                  <a:off x="3992781" y="2393653"/>
                  <a:ext cx="467798" cy="36933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>
                    <a:defRPr>
                      <a:latin typeface="Agency FB" panose="020B0503020202020204" pitchFamily="34" charset="0"/>
                    </a:defRPr>
                  </a:lvl1pPr>
                </a:lstStyle>
                <a:p>
                  <a:r>
                    <a:rPr lang="en-US" dirty="0"/>
                    <a:t>DEC</a:t>
                  </a:r>
                </a:p>
              </p:txBody>
            </p: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8FBB669-4BAB-7CCB-3884-C7414E678FF1}"/>
                    </a:ext>
                  </a:extLst>
                </p:cNvPr>
                <p:cNvSpPr txBox="1"/>
                <p:nvPr/>
              </p:nvSpPr>
              <p:spPr>
                <a:xfrm>
                  <a:off x="2944919" y="2000188"/>
                  <a:ext cx="1533597" cy="36933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3175">
                  <a:solidFill>
                    <a:schemeClr val="bg2">
                      <a:lumMod val="50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Agency FB" panose="020B0503020202020204" pitchFamily="34" charset="0"/>
                    </a:rPr>
                    <a:t>FY24 Q1</a:t>
                  </a:r>
                </a:p>
              </p:txBody>
            </p: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BBECEBDA-CEF2-CE2D-ECF5-3788A3729533}"/>
                    </a:ext>
                  </a:extLst>
                </p:cNvPr>
                <p:cNvGrpSpPr/>
                <p:nvPr/>
              </p:nvGrpSpPr>
              <p:grpSpPr>
                <a:xfrm>
                  <a:off x="2987995" y="2419352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DA7CF886-B7A4-2326-6365-2BAE27BBFDDD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Oval 130">
                    <a:extLst>
                      <a:ext uri="{FF2B5EF4-FFF2-40B4-BE49-F238E27FC236}">
                        <a16:creationId xmlns:a16="http://schemas.microsoft.com/office/drawing/2014/main" id="{879692A7-AAD8-B2D4-383E-610D4CD7EE60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9EAA3643-792F-C3B6-08BC-E9DE48E258A5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9A568A19-77AD-8246-6404-F3B294A4F3F6}"/>
                    </a:ext>
                  </a:extLst>
                </p:cNvPr>
                <p:cNvGrpSpPr/>
                <p:nvPr/>
              </p:nvGrpSpPr>
              <p:grpSpPr>
                <a:xfrm>
                  <a:off x="3520592" y="2419352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A06DCF28-B95D-00D6-6681-C6A2E063572F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Oval 127">
                    <a:extLst>
                      <a:ext uri="{FF2B5EF4-FFF2-40B4-BE49-F238E27FC236}">
                        <a16:creationId xmlns:a16="http://schemas.microsoft.com/office/drawing/2014/main" id="{690B5B56-CE4A-DEE1-8B67-AD82C3F7746A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Oval 128">
                    <a:extLst>
                      <a:ext uri="{FF2B5EF4-FFF2-40B4-BE49-F238E27FC236}">
                        <a16:creationId xmlns:a16="http://schemas.microsoft.com/office/drawing/2014/main" id="{395E4D37-10DF-2C57-4498-295BF283CC30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AA36248C-0259-289B-8431-C576A2A9112C}"/>
                    </a:ext>
                  </a:extLst>
                </p:cNvPr>
                <p:cNvGrpSpPr/>
                <p:nvPr/>
              </p:nvGrpSpPr>
              <p:grpSpPr>
                <a:xfrm>
                  <a:off x="4041972" y="2419350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6F766016-E040-7BCB-12D5-0E5A75A5F5A3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77599EA8-680F-46A5-00B4-623FCE434575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3558F613-3EF9-6E84-5935-558207D00074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36E39EB2-0889-08AB-1A54-AB36BBD9B0C9}"/>
                    </a:ext>
                  </a:extLst>
                </p:cNvPr>
                <p:cNvGrpSpPr/>
                <p:nvPr/>
              </p:nvGrpSpPr>
              <p:grpSpPr>
                <a:xfrm>
                  <a:off x="2987995" y="2300286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FAD0CEC0-543C-C480-78F8-888A9083CE2C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F4A3BB92-02C2-0B02-ECB5-AAA3876B7C82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4E86EC85-DAF9-C868-E9DF-8EDB74A3F8B7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" name="Group 103">
                  <a:extLst>
                    <a:ext uri="{FF2B5EF4-FFF2-40B4-BE49-F238E27FC236}">
                      <a16:creationId xmlns:a16="http://schemas.microsoft.com/office/drawing/2014/main" id="{DE6C9556-F960-AC40-36AA-AD5195785F88}"/>
                    </a:ext>
                  </a:extLst>
                </p:cNvPr>
                <p:cNvGrpSpPr/>
                <p:nvPr/>
              </p:nvGrpSpPr>
              <p:grpSpPr>
                <a:xfrm>
                  <a:off x="3520592" y="2300286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FC6FB7F9-E95D-A3D1-9697-6BB276013DB4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16FA8E48-F43D-8E89-7F40-3194B111E49C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B8AF9B61-90C1-8480-778A-25187CDDD202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5615D247-7238-2092-1DE4-7C20841BC818}"/>
                    </a:ext>
                  </a:extLst>
                </p:cNvPr>
                <p:cNvGrpSpPr/>
                <p:nvPr/>
              </p:nvGrpSpPr>
              <p:grpSpPr>
                <a:xfrm>
                  <a:off x="4041972" y="2300284"/>
                  <a:ext cx="382247" cy="45721"/>
                  <a:chOff x="2987994" y="2464592"/>
                  <a:chExt cx="382247" cy="45721"/>
                </a:xfrm>
              </p:grpSpPr>
              <p:sp>
                <p:nvSpPr>
                  <p:cNvPr id="115" name="Oval 114">
                    <a:extLst>
                      <a:ext uri="{FF2B5EF4-FFF2-40B4-BE49-F238E27FC236}">
                        <a16:creationId xmlns:a16="http://schemas.microsoft.com/office/drawing/2014/main" id="{7432BC27-A77F-C397-9187-77516CE0278A}"/>
                      </a:ext>
                    </a:extLst>
                  </p:cNvPr>
                  <p:cNvSpPr/>
                  <p:nvPr/>
                </p:nvSpPr>
                <p:spPr>
                  <a:xfrm>
                    <a:off x="2987994" y="2464594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B87B320C-4A33-7C6C-0668-BE118F0411F0}"/>
                      </a:ext>
                    </a:extLst>
                  </p:cNvPr>
                  <p:cNvSpPr/>
                  <p:nvPr/>
                </p:nvSpPr>
                <p:spPr>
                  <a:xfrm>
                    <a:off x="3156258" y="2464593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C99DD0EB-AE76-E509-CD33-E4C561A162ED}"/>
                      </a:ext>
                    </a:extLst>
                  </p:cNvPr>
                  <p:cNvSpPr/>
                  <p:nvPr/>
                </p:nvSpPr>
                <p:spPr>
                  <a:xfrm>
                    <a:off x="3324522" y="2464592"/>
                    <a:ext cx="45719" cy="45719"/>
                  </a:xfrm>
                  <a:prstGeom prst="ellipse">
                    <a:avLst/>
                  </a:prstGeom>
                  <a:solidFill>
                    <a:schemeClr val="bg1"/>
                  </a:solidFill>
                  <a:ln w="3175"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8D6E5F3B-A5DC-287D-11BA-531D16BC4712}"/>
                    </a:ext>
                  </a:extLst>
                </p:cNvPr>
                <p:cNvCxnSpPr/>
                <p:nvPr/>
              </p:nvCxnSpPr>
              <p:spPr>
                <a:xfrm>
                  <a:off x="3012281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D9460B60-0119-1FBF-4D84-20493681E68B}"/>
                    </a:ext>
                  </a:extLst>
                </p:cNvPr>
                <p:cNvCxnSpPr/>
                <p:nvPr/>
              </p:nvCxnSpPr>
              <p:spPr>
                <a:xfrm>
                  <a:off x="3181350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54F90CD7-0787-A4D3-5302-1FED7DB402EB}"/>
                    </a:ext>
                  </a:extLst>
                </p:cNvPr>
                <p:cNvCxnSpPr/>
                <p:nvPr/>
              </p:nvCxnSpPr>
              <p:spPr>
                <a:xfrm>
                  <a:off x="3348038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279C155A-B06E-576D-C3B9-97B0BB611662}"/>
                    </a:ext>
                  </a:extLst>
                </p:cNvPr>
                <p:cNvCxnSpPr/>
                <p:nvPr/>
              </p:nvCxnSpPr>
              <p:spPr>
                <a:xfrm>
                  <a:off x="3545681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8D3D6609-D1CE-0963-13C6-2B05941014DE}"/>
                    </a:ext>
                  </a:extLst>
                </p:cNvPr>
                <p:cNvCxnSpPr/>
                <p:nvPr/>
              </p:nvCxnSpPr>
              <p:spPr>
                <a:xfrm>
                  <a:off x="3714750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19DC7337-EBC3-EF81-F5D1-68924F095BBE}"/>
                    </a:ext>
                  </a:extLst>
                </p:cNvPr>
                <p:cNvCxnSpPr/>
                <p:nvPr/>
              </p:nvCxnSpPr>
              <p:spPr>
                <a:xfrm>
                  <a:off x="3881438" y="2318366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9C20DA67-23A0-A0ED-400A-02FE633FCB96}"/>
                    </a:ext>
                  </a:extLst>
                </p:cNvPr>
                <p:cNvCxnSpPr/>
                <p:nvPr/>
              </p:nvCxnSpPr>
              <p:spPr>
                <a:xfrm>
                  <a:off x="4067174" y="2320747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4C6D2109-78B6-39AC-A729-DC5D60AE54E3}"/>
                    </a:ext>
                  </a:extLst>
                </p:cNvPr>
                <p:cNvCxnSpPr/>
                <p:nvPr/>
              </p:nvCxnSpPr>
              <p:spPr>
                <a:xfrm>
                  <a:off x="4236243" y="2320747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E66CA109-A49C-3090-A3F0-FF686E0F038B}"/>
                    </a:ext>
                  </a:extLst>
                </p:cNvPr>
                <p:cNvCxnSpPr/>
                <p:nvPr/>
              </p:nvCxnSpPr>
              <p:spPr>
                <a:xfrm>
                  <a:off x="4402931" y="2320747"/>
                  <a:ext cx="0" cy="130969"/>
                </a:xfrm>
                <a:prstGeom prst="line">
                  <a:avLst/>
                </a:prstGeom>
                <a:ln w="12700" cap="rnd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9187B2-68B9-DC77-76CF-27F33D2B8167}"/>
                </a:ext>
              </a:extLst>
            </p:cNvPr>
            <p:cNvGrpSpPr/>
            <p:nvPr/>
          </p:nvGrpSpPr>
          <p:grpSpPr>
            <a:xfrm>
              <a:off x="3402512" y="2269514"/>
              <a:ext cx="1927727" cy="3748041"/>
              <a:chOff x="3402512" y="2269514"/>
              <a:chExt cx="1927727" cy="3748041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7AD4E636-8F16-2903-5AFD-16B21D5DBC35}"/>
                  </a:ext>
                </a:extLst>
              </p:cNvPr>
              <p:cNvGrpSpPr/>
              <p:nvPr/>
            </p:nvGrpSpPr>
            <p:grpSpPr>
              <a:xfrm>
                <a:off x="3402512" y="2269514"/>
                <a:ext cx="595122" cy="3748041"/>
                <a:chOff x="3425032" y="2471222"/>
                <a:chExt cx="595122" cy="3748041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478390C9-F79B-46D7-8BBB-6E4CB19C7A4B}"/>
                    </a:ext>
                  </a:extLst>
                </p:cNvPr>
                <p:cNvSpPr/>
                <p:nvPr/>
              </p:nvSpPr>
              <p:spPr>
                <a:xfrm>
                  <a:off x="3425032" y="2471222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04A7E06B-C129-85F2-9207-48C1B0BCEA06}"/>
                    </a:ext>
                  </a:extLst>
                </p:cNvPr>
                <p:cNvSpPr/>
                <p:nvPr/>
              </p:nvSpPr>
              <p:spPr>
                <a:xfrm>
                  <a:off x="3425032" y="3233554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369E5821-397B-AD40-C707-4DE3A2897D9E}"/>
                    </a:ext>
                  </a:extLst>
                </p:cNvPr>
                <p:cNvSpPr/>
                <p:nvPr/>
              </p:nvSpPr>
              <p:spPr>
                <a:xfrm>
                  <a:off x="3425032" y="3995886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F9C9FC5D-8505-0345-3336-FC5F853AEF83}"/>
                    </a:ext>
                  </a:extLst>
                </p:cNvPr>
                <p:cNvSpPr/>
                <p:nvPr/>
              </p:nvSpPr>
              <p:spPr>
                <a:xfrm>
                  <a:off x="3425032" y="4758218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6875D892-EB7E-08A7-6C21-6860DE74A3A4}"/>
                    </a:ext>
                  </a:extLst>
                </p:cNvPr>
                <p:cNvSpPr/>
                <p:nvPr/>
              </p:nvSpPr>
              <p:spPr>
                <a:xfrm>
                  <a:off x="3425032" y="5520550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BD9DF0B0-2E69-0D1E-9C0F-3C6D1A4446A9}"/>
                  </a:ext>
                </a:extLst>
              </p:cNvPr>
              <p:cNvGrpSpPr/>
              <p:nvPr/>
            </p:nvGrpSpPr>
            <p:grpSpPr>
              <a:xfrm>
                <a:off x="4074372" y="2269514"/>
                <a:ext cx="595122" cy="3748041"/>
                <a:chOff x="3425032" y="2471222"/>
                <a:chExt cx="595122" cy="3748041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A21F7848-7D30-60D1-A777-C02264240428}"/>
                    </a:ext>
                  </a:extLst>
                </p:cNvPr>
                <p:cNvSpPr/>
                <p:nvPr/>
              </p:nvSpPr>
              <p:spPr>
                <a:xfrm>
                  <a:off x="3425032" y="2471222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5A102B1-CFBB-8895-E841-D70B437C493F}"/>
                    </a:ext>
                  </a:extLst>
                </p:cNvPr>
                <p:cNvSpPr/>
                <p:nvPr/>
              </p:nvSpPr>
              <p:spPr>
                <a:xfrm>
                  <a:off x="3425032" y="3233554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7D96C893-2196-C4CC-86D5-C96C4C67E247}"/>
                    </a:ext>
                  </a:extLst>
                </p:cNvPr>
                <p:cNvSpPr/>
                <p:nvPr/>
              </p:nvSpPr>
              <p:spPr>
                <a:xfrm>
                  <a:off x="3425032" y="3995886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696C7D7-413E-4154-B4C8-10908E9392C8}"/>
                    </a:ext>
                  </a:extLst>
                </p:cNvPr>
                <p:cNvSpPr/>
                <p:nvPr/>
              </p:nvSpPr>
              <p:spPr>
                <a:xfrm>
                  <a:off x="3425032" y="4758218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935B42C0-0399-D50D-FEE9-16D3BA6AB4CF}"/>
                    </a:ext>
                  </a:extLst>
                </p:cNvPr>
                <p:cNvSpPr/>
                <p:nvPr/>
              </p:nvSpPr>
              <p:spPr>
                <a:xfrm>
                  <a:off x="3425032" y="5520550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4658093F-CA2C-9BA2-DA7A-750A598B787E}"/>
                  </a:ext>
                </a:extLst>
              </p:cNvPr>
              <p:cNvGrpSpPr/>
              <p:nvPr/>
            </p:nvGrpSpPr>
            <p:grpSpPr>
              <a:xfrm>
                <a:off x="4735117" y="2269514"/>
                <a:ext cx="595122" cy="3748041"/>
                <a:chOff x="3425032" y="2471222"/>
                <a:chExt cx="595122" cy="3748041"/>
              </a:xfrm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7378FBBF-E6BA-6FF3-6AAF-EE26107C96D1}"/>
                    </a:ext>
                  </a:extLst>
                </p:cNvPr>
                <p:cNvSpPr/>
                <p:nvPr/>
              </p:nvSpPr>
              <p:spPr>
                <a:xfrm>
                  <a:off x="3425032" y="2471222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17D3F5C7-A4BE-031F-B448-03ED0442823F}"/>
                    </a:ext>
                  </a:extLst>
                </p:cNvPr>
                <p:cNvSpPr/>
                <p:nvPr/>
              </p:nvSpPr>
              <p:spPr>
                <a:xfrm>
                  <a:off x="3425032" y="3233554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F09A1008-A4E9-2C22-5CA9-B1D2A4CC9A50}"/>
                    </a:ext>
                  </a:extLst>
                </p:cNvPr>
                <p:cNvSpPr/>
                <p:nvPr/>
              </p:nvSpPr>
              <p:spPr>
                <a:xfrm>
                  <a:off x="3425032" y="3995886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897928BA-E685-1939-729F-851093D5BF90}"/>
                    </a:ext>
                  </a:extLst>
                </p:cNvPr>
                <p:cNvSpPr/>
                <p:nvPr/>
              </p:nvSpPr>
              <p:spPr>
                <a:xfrm>
                  <a:off x="3425032" y="4758218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02D1EDF3-7057-3447-5012-548AC12DC7F2}"/>
                    </a:ext>
                  </a:extLst>
                </p:cNvPr>
                <p:cNvSpPr/>
                <p:nvPr/>
              </p:nvSpPr>
              <p:spPr>
                <a:xfrm>
                  <a:off x="3425032" y="5520550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2114CF0-949A-E26E-00F6-33D3DA483172}"/>
                </a:ext>
              </a:extLst>
            </p:cNvPr>
            <p:cNvGrpSpPr/>
            <p:nvPr/>
          </p:nvGrpSpPr>
          <p:grpSpPr>
            <a:xfrm>
              <a:off x="5602639" y="2269513"/>
              <a:ext cx="1927727" cy="3748041"/>
              <a:chOff x="3402512" y="2269514"/>
              <a:chExt cx="1927727" cy="3748041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E9C1C885-3CA9-B420-E45A-CF0F54F899A1}"/>
                  </a:ext>
                </a:extLst>
              </p:cNvPr>
              <p:cNvGrpSpPr/>
              <p:nvPr/>
            </p:nvGrpSpPr>
            <p:grpSpPr>
              <a:xfrm>
                <a:off x="3402512" y="2269514"/>
                <a:ext cx="595122" cy="3748041"/>
                <a:chOff x="3425032" y="2471222"/>
                <a:chExt cx="595122" cy="3748041"/>
              </a:xfrm>
            </p:grpSpPr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7C28002-8581-D488-384C-8D6A7FC46C56}"/>
                    </a:ext>
                  </a:extLst>
                </p:cNvPr>
                <p:cNvSpPr/>
                <p:nvPr/>
              </p:nvSpPr>
              <p:spPr>
                <a:xfrm>
                  <a:off x="3425032" y="2471222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93B500EF-526D-83EB-A1D7-8CB4DA1FB6E7}"/>
                    </a:ext>
                  </a:extLst>
                </p:cNvPr>
                <p:cNvSpPr/>
                <p:nvPr/>
              </p:nvSpPr>
              <p:spPr>
                <a:xfrm>
                  <a:off x="3425032" y="3233554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69C4AE8D-04C1-A8C7-E591-D5B2788D6B4B}"/>
                    </a:ext>
                  </a:extLst>
                </p:cNvPr>
                <p:cNvSpPr/>
                <p:nvPr/>
              </p:nvSpPr>
              <p:spPr>
                <a:xfrm>
                  <a:off x="3425032" y="3995886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5F0D02F6-2775-A3AC-EF4D-4E6C4E4AE7AA}"/>
                    </a:ext>
                  </a:extLst>
                </p:cNvPr>
                <p:cNvSpPr/>
                <p:nvPr/>
              </p:nvSpPr>
              <p:spPr>
                <a:xfrm>
                  <a:off x="3425032" y="4758218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A5FF1AD0-4DA4-4CB6-B092-DB0C241C94C3}"/>
                    </a:ext>
                  </a:extLst>
                </p:cNvPr>
                <p:cNvSpPr/>
                <p:nvPr/>
              </p:nvSpPr>
              <p:spPr>
                <a:xfrm>
                  <a:off x="3425032" y="5520550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6C662EED-45CE-4C20-E197-C1AF1E561F0A}"/>
                  </a:ext>
                </a:extLst>
              </p:cNvPr>
              <p:cNvGrpSpPr/>
              <p:nvPr/>
            </p:nvGrpSpPr>
            <p:grpSpPr>
              <a:xfrm>
                <a:off x="4074372" y="2269514"/>
                <a:ext cx="595122" cy="3748041"/>
                <a:chOff x="3425032" y="2471222"/>
                <a:chExt cx="595122" cy="3748041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7F931C06-FD4C-F428-A498-DF61795FB0DF}"/>
                    </a:ext>
                  </a:extLst>
                </p:cNvPr>
                <p:cNvSpPr/>
                <p:nvPr/>
              </p:nvSpPr>
              <p:spPr>
                <a:xfrm>
                  <a:off x="3425032" y="2471222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637F30B7-6600-F034-CF73-BC58C75CF0D7}"/>
                    </a:ext>
                  </a:extLst>
                </p:cNvPr>
                <p:cNvSpPr/>
                <p:nvPr/>
              </p:nvSpPr>
              <p:spPr>
                <a:xfrm>
                  <a:off x="3425032" y="3233554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AD6F0A49-B15D-0EB2-FC81-9889A0DE2B35}"/>
                    </a:ext>
                  </a:extLst>
                </p:cNvPr>
                <p:cNvSpPr/>
                <p:nvPr/>
              </p:nvSpPr>
              <p:spPr>
                <a:xfrm>
                  <a:off x="3425032" y="3995886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222EF816-9CAD-1823-FC98-01BC793F4DB6}"/>
                    </a:ext>
                  </a:extLst>
                </p:cNvPr>
                <p:cNvSpPr/>
                <p:nvPr/>
              </p:nvSpPr>
              <p:spPr>
                <a:xfrm>
                  <a:off x="3425032" y="4758218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8B2C3F05-CE20-46DE-0D0E-EC68CC85F5B1}"/>
                    </a:ext>
                  </a:extLst>
                </p:cNvPr>
                <p:cNvSpPr/>
                <p:nvPr/>
              </p:nvSpPr>
              <p:spPr>
                <a:xfrm>
                  <a:off x="3425032" y="5520550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A6288E5-86A1-E5CF-D025-82BED6757630}"/>
                  </a:ext>
                </a:extLst>
              </p:cNvPr>
              <p:cNvGrpSpPr/>
              <p:nvPr/>
            </p:nvGrpSpPr>
            <p:grpSpPr>
              <a:xfrm>
                <a:off x="4735117" y="2269514"/>
                <a:ext cx="595122" cy="3748041"/>
                <a:chOff x="3425032" y="2471222"/>
                <a:chExt cx="595122" cy="3748041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074C0B23-B809-4E94-A9B5-5F3694546E7E}"/>
                    </a:ext>
                  </a:extLst>
                </p:cNvPr>
                <p:cNvSpPr/>
                <p:nvPr/>
              </p:nvSpPr>
              <p:spPr>
                <a:xfrm>
                  <a:off x="3425032" y="2471222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BEBF72F-0AB9-59ED-B5F1-41DCCD38F064}"/>
                    </a:ext>
                  </a:extLst>
                </p:cNvPr>
                <p:cNvSpPr/>
                <p:nvPr/>
              </p:nvSpPr>
              <p:spPr>
                <a:xfrm>
                  <a:off x="3425032" y="3233554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60932AE-EF89-EE87-72D5-317BF6D6B412}"/>
                    </a:ext>
                  </a:extLst>
                </p:cNvPr>
                <p:cNvSpPr/>
                <p:nvPr/>
              </p:nvSpPr>
              <p:spPr>
                <a:xfrm>
                  <a:off x="3425032" y="3995886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20D6F9D7-01B6-437D-E5AB-625257F0062D}"/>
                    </a:ext>
                  </a:extLst>
                </p:cNvPr>
                <p:cNvSpPr/>
                <p:nvPr/>
              </p:nvSpPr>
              <p:spPr>
                <a:xfrm>
                  <a:off x="3425032" y="4758218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BFB646C-B125-B641-1339-764C45A9239A}"/>
                    </a:ext>
                  </a:extLst>
                </p:cNvPr>
                <p:cNvSpPr/>
                <p:nvPr/>
              </p:nvSpPr>
              <p:spPr>
                <a:xfrm>
                  <a:off x="3425032" y="5520550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7E8B75B-943F-3DF0-666E-B218ED516458}"/>
                </a:ext>
              </a:extLst>
            </p:cNvPr>
            <p:cNvGrpSpPr/>
            <p:nvPr/>
          </p:nvGrpSpPr>
          <p:grpSpPr>
            <a:xfrm>
              <a:off x="7810307" y="2269513"/>
              <a:ext cx="1927727" cy="3748041"/>
              <a:chOff x="3402512" y="2269514"/>
              <a:chExt cx="1927727" cy="374804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7DC066A-45A5-D861-BB28-D8CD9C150549}"/>
                  </a:ext>
                </a:extLst>
              </p:cNvPr>
              <p:cNvGrpSpPr/>
              <p:nvPr/>
            </p:nvGrpSpPr>
            <p:grpSpPr>
              <a:xfrm>
                <a:off x="3402512" y="2269514"/>
                <a:ext cx="595122" cy="3748041"/>
                <a:chOff x="3425032" y="2471222"/>
                <a:chExt cx="595122" cy="3748041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A0321828-C72E-F187-9318-6F7AF33BF56E}"/>
                    </a:ext>
                  </a:extLst>
                </p:cNvPr>
                <p:cNvSpPr/>
                <p:nvPr/>
              </p:nvSpPr>
              <p:spPr>
                <a:xfrm>
                  <a:off x="3425032" y="2471222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3247BA68-5CE1-B2AB-EBDD-F03AFD88F2D0}"/>
                    </a:ext>
                  </a:extLst>
                </p:cNvPr>
                <p:cNvSpPr/>
                <p:nvPr/>
              </p:nvSpPr>
              <p:spPr>
                <a:xfrm>
                  <a:off x="3425032" y="3233554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A649295E-DD7C-1FEB-7A85-79F83AA7B7E5}"/>
                    </a:ext>
                  </a:extLst>
                </p:cNvPr>
                <p:cNvSpPr/>
                <p:nvPr/>
              </p:nvSpPr>
              <p:spPr>
                <a:xfrm>
                  <a:off x="3425032" y="3995886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198C6122-2A09-09EB-CBA2-D041B202886D}"/>
                    </a:ext>
                  </a:extLst>
                </p:cNvPr>
                <p:cNvSpPr/>
                <p:nvPr/>
              </p:nvSpPr>
              <p:spPr>
                <a:xfrm>
                  <a:off x="3425032" y="4758218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B0EFF12-0AAA-FEB9-A4FB-DD5BD19C651E}"/>
                    </a:ext>
                  </a:extLst>
                </p:cNvPr>
                <p:cNvSpPr/>
                <p:nvPr/>
              </p:nvSpPr>
              <p:spPr>
                <a:xfrm>
                  <a:off x="3425032" y="5520550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8AAB4B4-8382-0626-8D8B-BB275CA4CCB1}"/>
                  </a:ext>
                </a:extLst>
              </p:cNvPr>
              <p:cNvGrpSpPr/>
              <p:nvPr/>
            </p:nvGrpSpPr>
            <p:grpSpPr>
              <a:xfrm>
                <a:off x="4074372" y="2269514"/>
                <a:ext cx="595122" cy="3748041"/>
                <a:chOff x="3425032" y="2471222"/>
                <a:chExt cx="595122" cy="3748041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B997B966-5C55-8C1E-3022-DA49A54270E5}"/>
                    </a:ext>
                  </a:extLst>
                </p:cNvPr>
                <p:cNvSpPr/>
                <p:nvPr/>
              </p:nvSpPr>
              <p:spPr>
                <a:xfrm>
                  <a:off x="3425032" y="2471222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8301B62-DAD1-E9FC-09E6-EDB926A0527A}"/>
                    </a:ext>
                  </a:extLst>
                </p:cNvPr>
                <p:cNvSpPr/>
                <p:nvPr/>
              </p:nvSpPr>
              <p:spPr>
                <a:xfrm>
                  <a:off x="3425032" y="3233554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C8040BBF-67B5-ABC4-DC1B-A8E2F7B0F661}"/>
                    </a:ext>
                  </a:extLst>
                </p:cNvPr>
                <p:cNvSpPr/>
                <p:nvPr/>
              </p:nvSpPr>
              <p:spPr>
                <a:xfrm>
                  <a:off x="3425032" y="3995886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8A0DBAA-1550-741B-60A6-850AEFD8B42B}"/>
                    </a:ext>
                  </a:extLst>
                </p:cNvPr>
                <p:cNvSpPr/>
                <p:nvPr/>
              </p:nvSpPr>
              <p:spPr>
                <a:xfrm>
                  <a:off x="3425032" y="4758218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D6D08BA-E529-20FA-4562-275A0BC6F4D4}"/>
                    </a:ext>
                  </a:extLst>
                </p:cNvPr>
                <p:cNvSpPr/>
                <p:nvPr/>
              </p:nvSpPr>
              <p:spPr>
                <a:xfrm>
                  <a:off x="3425032" y="5520550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4B3A6755-55F1-B7A9-6C35-9F7C39E627CC}"/>
                  </a:ext>
                </a:extLst>
              </p:cNvPr>
              <p:cNvGrpSpPr/>
              <p:nvPr/>
            </p:nvGrpSpPr>
            <p:grpSpPr>
              <a:xfrm>
                <a:off x="4735117" y="2269514"/>
                <a:ext cx="595122" cy="3748041"/>
                <a:chOff x="3425032" y="2471222"/>
                <a:chExt cx="595122" cy="3748041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B97FF5F-1151-8529-6DD9-280BBE41D90D}"/>
                    </a:ext>
                  </a:extLst>
                </p:cNvPr>
                <p:cNvSpPr/>
                <p:nvPr/>
              </p:nvSpPr>
              <p:spPr>
                <a:xfrm>
                  <a:off x="3425032" y="2471222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1722C3D-3560-F3F7-3B8E-BA0C97FBFBB3}"/>
                    </a:ext>
                  </a:extLst>
                </p:cNvPr>
                <p:cNvSpPr/>
                <p:nvPr/>
              </p:nvSpPr>
              <p:spPr>
                <a:xfrm>
                  <a:off x="3425032" y="3233554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7CA36C79-56A0-3F47-A227-86627919969B}"/>
                    </a:ext>
                  </a:extLst>
                </p:cNvPr>
                <p:cNvSpPr/>
                <p:nvPr/>
              </p:nvSpPr>
              <p:spPr>
                <a:xfrm>
                  <a:off x="3425032" y="3995886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24CF12DF-52F2-035C-D969-EBA91A599829}"/>
                    </a:ext>
                  </a:extLst>
                </p:cNvPr>
                <p:cNvSpPr/>
                <p:nvPr/>
              </p:nvSpPr>
              <p:spPr>
                <a:xfrm>
                  <a:off x="3425032" y="4758218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96980319-A448-6D9B-C74E-01CEF800EE3F}"/>
                    </a:ext>
                  </a:extLst>
                </p:cNvPr>
                <p:cNvSpPr/>
                <p:nvPr/>
              </p:nvSpPr>
              <p:spPr>
                <a:xfrm>
                  <a:off x="3425032" y="5520550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A046B14-6A43-EC8A-5DA6-6D531F0F1425}"/>
                </a:ext>
              </a:extLst>
            </p:cNvPr>
            <p:cNvGrpSpPr/>
            <p:nvPr/>
          </p:nvGrpSpPr>
          <p:grpSpPr>
            <a:xfrm>
              <a:off x="10023706" y="2269513"/>
              <a:ext cx="1927727" cy="3748041"/>
              <a:chOff x="3402512" y="2269514"/>
              <a:chExt cx="1927727" cy="374804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32DC29C-34E4-D7F4-C876-C9BD8F15C159}"/>
                  </a:ext>
                </a:extLst>
              </p:cNvPr>
              <p:cNvGrpSpPr/>
              <p:nvPr/>
            </p:nvGrpSpPr>
            <p:grpSpPr>
              <a:xfrm>
                <a:off x="3402512" y="2269514"/>
                <a:ext cx="595122" cy="3748041"/>
                <a:chOff x="3425032" y="2471222"/>
                <a:chExt cx="595122" cy="3748041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0D8E45C-6780-1B85-2ED8-23A159D4E3DB}"/>
                    </a:ext>
                  </a:extLst>
                </p:cNvPr>
                <p:cNvSpPr/>
                <p:nvPr/>
              </p:nvSpPr>
              <p:spPr>
                <a:xfrm>
                  <a:off x="3425032" y="2471222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B626ACE-75E5-F364-DCCB-F567D5452A40}"/>
                    </a:ext>
                  </a:extLst>
                </p:cNvPr>
                <p:cNvSpPr/>
                <p:nvPr/>
              </p:nvSpPr>
              <p:spPr>
                <a:xfrm>
                  <a:off x="3425032" y="3233554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F0C3C6C-B897-CE4C-4B01-152F0B33000B}"/>
                    </a:ext>
                  </a:extLst>
                </p:cNvPr>
                <p:cNvSpPr/>
                <p:nvPr/>
              </p:nvSpPr>
              <p:spPr>
                <a:xfrm>
                  <a:off x="3425032" y="3995886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7F35C03-57DB-6085-EC3D-BA5B37D87541}"/>
                    </a:ext>
                  </a:extLst>
                </p:cNvPr>
                <p:cNvSpPr/>
                <p:nvPr/>
              </p:nvSpPr>
              <p:spPr>
                <a:xfrm>
                  <a:off x="3425032" y="4758218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15CD5F3-FD12-58D4-6D84-CF9D35CA5AB9}"/>
                    </a:ext>
                  </a:extLst>
                </p:cNvPr>
                <p:cNvSpPr/>
                <p:nvPr/>
              </p:nvSpPr>
              <p:spPr>
                <a:xfrm>
                  <a:off x="3425032" y="5520550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3BEF7AD-0B41-A7BA-0EFA-F4A917F75C4F}"/>
                  </a:ext>
                </a:extLst>
              </p:cNvPr>
              <p:cNvGrpSpPr/>
              <p:nvPr/>
            </p:nvGrpSpPr>
            <p:grpSpPr>
              <a:xfrm>
                <a:off x="4074372" y="2269514"/>
                <a:ext cx="595122" cy="3748041"/>
                <a:chOff x="3425032" y="2471222"/>
                <a:chExt cx="595122" cy="3748041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BA83094-A345-7038-53E7-013646EEA9AB}"/>
                    </a:ext>
                  </a:extLst>
                </p:cNvPr>
                <p:cNvSpPr/>
                <p:nvPr/>
              </p:nvSpPr>
              <p:spPr>
                <a:xfrm>
                  <a:off x="3425032" y="2471222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D724FAB8-FC10-527D-D821-B696A2695936}"/>
                    </a:ext>
                  </a:extLst>
                </p:cNvPr>
                <p:cNvSpPr/>
                <p:nvPr/>
              </p:nvSpPr>
              <p:spPr>
                <a:xfrm>
                  <a:off x="3425032" y="3233554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A38BEBC-A01D-B791-712B-E08155A32C19}"/>
                    </a:ext>
                  </a:extLst>
                </p:cNvPr>
                <p:cNvSpPr/>
                <p:nvPr/>
              </p:nvSpPr>
              <p:spPr>
                <a:xfrm>
                  <a:off x="3425032" y="3995886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B4506E0-557E-9E8C-BA56-542D8D3C61EC}"/>
                    </a:ext>
                  </a:extLst>
                </p:cNvPr>
                <p:cNvSpPr/>
                <p:nvPr/>
              </p:nvSpPr>
              <p:spPr>
                <a:xfrm>
                  <a:off x="3425032" y="4758218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F6D8818-9212-5705-6D21-0CC610E3CAB1}"/>
                    </a:ext>
                  </a:extLst>
                </p:cNvPr>
                <p:cNvSpPr/>
                <p:nvPr/>
              </p:nvSpPr>
              <p:spPr>
                <a:xfrm>
                  <a:off x="3425032" y="5520550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C266610-A43B-318C-2021-E1E242D14D38}"/>
                  </a:ext>
                </a:extLst>
              </p:cNvPr>
              <p:cNvGrpSpPr/>
              <p:nvPr/>
            </p:nvGrpSpPr>
            <p:grpSpPr>
              <a:xfrm>
                <a:off x="4735117" y="2269514"/>
                <a:ext cx="595122" cy="3748041"/>
                <a:chOff x="3425032" y="2471222"/>
                <a:chExt cx="595122" cy="3748041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B4332CA-112B-F84E-77CC-4EBC6DE00188}"/>
                    </a:ext>
                  </a:extLst>
                </p:cNvPr>
                <p:cNvSpPr/>
                <p:nvPr/>
              </p:nvSpPr>
              <p:spPr>
                <a:xfrm>
                  <a:off x="3425032" y="2471222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25E384D2-D835-8A03-F04A-00EBCADAEE95}"/>
                    </a:ext>
                  </a:extLst>
                </p:cNvPr>
                <p:cNvSpPr/>
                <p:nvPr/>
              </p:nvSpPr>
              <p:spPr>
                <a:xfrm>
                  <a:off x="3425032" y="3233554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23855726-8F76-ACBB-9C7B-92A9B0F3E09E}"/>
                    </a:ext>
                  </a:extLst>
                </p:cNvPr>
                <p:cNvSpPr/>
                <p:nvPr/>
              </p:nvSpPr>
              <p:spPr>
                <a:xfrm>
                  <a:off x="3425032" y="3995886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941E1CC-F15B-5FBA-B18A-F17EABF20F71}"/>
                    </a:ext>
                  </a:extLst>
                </p:cNvPr>
                <p:cNvSpPr/>
                <p:nvPr/>
              </p:nvSpPr>
              <p:spPr>
                <a:xfrm>
                  <a:off x="3425032" y="4758218"/>
                  <a:ext cx="595122" cy="698713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F7BDAA6-D3B8-86B3-FEE7-AA129CB294C6}"/>
                    </a:ext>
                  </a:extLst>
                </p:cNvPr>
                <p:cNvSpPr/>
                <p:nvPr/>
              </p:nvSpPr>
              <p:spPr>
                <a:xfrm>
                  <a:off x="3425032" y="5520550"/>
                  <a:ext cx="595122" cy="69871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44" name="TextBox 243">
            <a:extLst>
              <a:ext uri="{FF2B5EF4-FFF2-40B4-BE49-F238E27FC236}">
                <a16:creationId xmlns:a16="http://schemas.microsoft.com/office/drawing/2014/main" id="{190A66D5-D544-44A2-441C-FC0675760D7B}"/>
              </a:ext>
            </a:extLst>
          </p:cNvPr>
          <p:cNvSpPr txBox="1"/>
          <p:nvPr userDrawn="1"/>
        </p:nvSpPr>
        <p:spPr>
          <a:xfrm>
            <a:off x="255639" y="6396164"/>
            <a:ext cx="46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1B6317-14DE-4C2D-8BAA-CC578ADFB7D8}" type="slidenum">
              <a:rPr 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</a:rPr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74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BAD44-DE32-421B-DC75-979DCB63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7549-6339-4030-A1B1-56317190DE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83FE94-9F28-5627-5FA0-897686666D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2640" y="3058358"/>
            <a:ext cx="2133600" cy="174999"/>
          </a:xfrm>
        </p:spPr>
        <p:txBody>
          <a:bodyPr>
            <a:noAutofit/>
          </a:bodyPr>
          <a:lstStyle>
            <a:lvl1pPr marL="228600" indent="0">
              <a:buNone/>
              <a:defRPr sz="90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Division Chief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A6D46C-3C35-7DBA-5568-3FEB377000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865" y="256160"/>
            <a:ext cx="735495" cy="735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5040A65-6AB1-0D41-66EA-065B2D1F77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2640" y="3221406"/>
            <a:ext cx="2133600" cy="163844"/>
          </a:xfrm>
        </p:spPr>
        <p:txBody>
          <a:bodyPr>
            <a:noAutofit/>
          </a:bodyPr>
          <a:lstStyle>
            <a:lvl1pPr marL="228600" indent="0">
              <a:buNone/>
              <a:defRPr sz="700" cap="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Agency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17190DC-29CB-7446-3E0B-9C4F846B8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2640" y="3443640"/>
            <a:ext cx="2133600" cy="1089786"/>
          </a:xfrm>
        </p:spPr>
        <p:txBody>
          <a:bodyPr>
            <a:noAutofit/>
          </a:bodyPr>
          <a:lstStyle>
            <a:lvl1pPr marL="342900" indent="-111125">
              <a:buSzPct val="90000"/>
              <a:buFont typeface="Yu Gothic" panose="020B0400000000000000" pitchFamily="34" charset="-128"/>
              <a:buChar char="￤"/>
              <a:defRPr sz="800" cap="sm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Functions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09FF09E-1D8E-690F-DE1B-0AD7A642D4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2641" y="5223704"/>
            <a:ext cx="2133600" cy="867199"/>
          </a:xfrm>
        </p:spPr>
        <p:txBody>
          <a:bodyPr>
            <a:noAutofit/>
          </a:bodyPr>
          <a:lstStyle>
            <a:lvl1pPr marL="342900" indent="-111125">
              <a:buSzPct val="90000"/>
              <a:buFont typeface="Yu Gothic" panose="020B0400000000000000" pitchFamily="34" charset="-128"/>
              <a:buChar char="￤"/>
              <a:defRPr sz="800" cap="sm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Signature Production, Outcomes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8ACF951-2ECF-A9E4-2FF9-39AF3C3571E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3418" y="2942635"/>
            <a:ext cx="457200" cy="457200"/>
          </a:xfrm>
          <a:prstGeom prst="ellipse">
            <a:avLst/>
          </a:prstGeom>
        </p:spPr>
        <p:txBody>
          <a:bodyPr>
            <a:normAutofit/>
          </a:bodyPr>
          <a:lstStyle>
            <a:lvl1pPr marL="228600" indent="0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1402EB-534B-F07B-7F52-E54669220B37}"/>
              </a:ext>
            </a:extLst>
          </p:cNvPr>
          <p:cNvSpPr txBox="1"/>
          <p:nvPr userDrawn="1"/>
        </p:nvSpPr>
        <p:spPr>
          <a:xfrm>
            <a:off x="1052640" y="5092476"/>
            <a:ext cx="16914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SIGNATURE PRODUCTION &amp; OUTCOMES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871BB321-6D23-EBF7-1E7C-4A4BF46133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2640" y="2678156"/>
            <a:ext cx="2133600" cy="363281"/>
          </a:xfrm>
        </p:spPr>
        <p:txBody>
          <a:bodyPr>
            <a:normAutofit/>
          </a:bodyPr>
          <a:lstStyle>
            <a:lvl1pPr marL="228600" indent="0">
              <a:buNone/>
              <a:defRPr sz="1100" cap="sm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Division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1A1556B-2ECB-4DA9-967D-FB0A5DE13E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0984243">
            <a:off x="2001265" y="2881281"/>
            <a:ext cx="1605920" cy="350160"/>
          </a:xfrm>
        </p:spPr>
        <p:txBody>
          <a:bodyPr>
            <a:normAutofit/>
          </a:bodyPr>
          <a:lstStyle>
            <a:lvl1pPr marL="57150" indent="0"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defRPr>
            </a:lvl1pPr>
          </a:lstStyle>
          <a:p>
            <a:pPr lvl="0"/>
            <a:r>
              <a:rPr lang="en-US" dirty="0"/>
              <a:t>tag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FDC30E82-69C8-35F4-14C2-7ED228089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01171" y="3058358"/>
            <a:ext cx="2133600" cy="174999"/>
          </a:xfrm>
        </p:spPr>
        <p:txBody>
          <a:bodyPr>
            <a:noAutofit/>
          </a:bodyPr>
          <a:lstStyle>
            <a:lvl1pPr marL="228600" indent="0">
              <a:buNone/>
              <a:defRPr sz="90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Division Chief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36FA8BF-9EC8-CD06-9CE1-D35798C1D6E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01171" y="3221406"/>
            <a:ext cx="2133600" cy="163844"/>
          </a:xfrm>
        </p:spPr>
        <p:txBody>
          <a:bodyPr>
            <a:noAutofit/>
          </a:bodyPr>
          <a:lstStyle>
            <a:lvl1pPr marL="228600" indent="0">
              <a:buNone/>
              <a:defRPr sz="700" cap="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Agency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F43D3115-DE8D-E9E7-093F-3F2FBDDA32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01171" y="3443640"/>
            <a:ext cx="2133600" cy="1089786"/>
          </a:xfrm>
        </p:spPr>
        <p:txBody>
          <a:bodyPr>
            <a:noAutofit/>
          </a:bodyPr>
          <a:lstStyle>
            <a:lvl1pPr marL="342900" indent="-111125">
              <a:buSzPct val="90000"/>
              <a:buFont typeface="Yu Gothic" panose="020B0400000000000000" pitchFamily="34" charset="-128"/>
              <a:buChar char="￤"/>
              <a:defRPr sz="800" cap="sm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Functions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F8F458FC-5B5D-8031-F707-B7ADFBC769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01172" y="5223704"/>
            <a:ext cx="2133600" cy="867199"/>
          </a:xfrm>
        </p:spPr>
        <p:txBody>
          <a:bodyPr>
            <a:noAutofit/>
          </a:bodyPr>
          <a:lstStyle>
            <a:lvl1pPr marL="342900" indent="-111125">
              <a:buSzPct val="90000"/>
              <a:buFont typeface="Yu Gothic" panose="020B0400000000000000" pitchFamily="34" charset="-128"/>
              <a:buChar char="￤"/>
              <a:defRPr sz="800" cap="sm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Signature Production, Outcomes</a:t>
            </a:r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E7F55BA-C3D0-DE49-D3E4-3633385AC19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1949" y="2942635"/>
            <a:ext cx="457200" cy="457200"/>
          </a:xfrm>
          <a:prstGeom prst="ellipse">
            <a:avLst/>
          </a:prstGeom>
        </p:spPr>
        <p:txBody>
          <a:bodyPr>
            <a:normAutofit/>
          </a:bodyPr>
          <a:lstStyle>
            <a:lvl1pPr marL="228600" indent="0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0BB27F-A4AF-0374-DCCE-B50A30234234}"/>
              </a:ext>
            </a:extLst>
          </p:cNvPr>
          <p:cNvSpPr txBox="1"/>
          <p:nvPr userDrawn="1"/>
        </p:nvSpPr>
        <p:spPr>
          <a:xfrm>
            <a:off x="3901171" y="5092476"/>
            <a:ext cx="16914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SIGNATURE PRODUCTION &amp; OUTCOMES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7BC271BC-5A65-CE7D-F3A8-73229FDAE8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01171" y="2678156"/>
            <a:ext cx="2133600" cy="363281"/>
          </a:xfrm>
        </p:spPr>
        <p:txBody>
          <a:bodyPr>
            <a:normAutofit/>
          </a:bodyPr>
          <a:lstStyle>
            <a:lvl1pPr marL="228600" indent="0">
              <a:buNone/>
              <a:defRPr sz="1100" cap="sm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Division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298A0A05-E1CE-EDB1-7811-6ACBA061E4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20984243">
            <a:off x="4849796" y="2881281"/>
            <a:ext cx="1605920" cy="350160"/>
          </a:xfrm>
        </p:spPr>
        <p:txBody>
          <a:bodyPr>
            <a:normAutofit/>
          </a:bodyPr>
          <a:lstStyle>
            <a:lvl1pPr marL="57150" indent="0"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defRPr>
            </a:lvl1pPr>
          </a:lstStyle>
          <a:p>
            <a:pPr lvl="0"/>
            <a:r>
              <a:rPr lang="en-US" dirty="0"/>
              <a:t>tag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85D14F39-1875-14B5-A00A-A0FCDF83A4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23504" y="3058358"/>
            <a:ext cx="2133600" cy="174999"/>
          </a:xfrm>
        </p:spPr>
        <p:txBody>
          <a:bodyPr>
            <a:noAutofit/>
          </a:bodyPr>
          <a:lstStyle>
            <a:lvl1pPr marL="228600" indent="0">
              <a:buNone/>
              <a:defRPr sz="90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Division Chief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BC15256-9281-00F5-FFB8-17ED2D53F51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23504" y="3221406"/>
            <a:ext cx="2133600" cy="163844"/>
          </a:xfrm>
        </p:spPr>
        <p:txBody>
          <a:bodyPr>
            <a:noAutofit/>
          </a:bodyPr>
          <a:lstStyle>
            <a:lvl1pPr marL="228600" indent="0">
              <a:buNone/>
              <a:defRPr sz="700" cap="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Agency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7307A522-C357-9906-D417-228284DBDB3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723504" y="3443640"/>
            <a:ext cx="2133600" cy="1089786"/>
          </a:xfrm>
        </p:spPr>
        <p:txBody>
          <a:bodyPr>
            <a:noAutofit/>
          </a:bodyPr>
          <a:lstStyle>
            <a:lvl1pPr marL="342900" indent="-111125">
              <a:buSzPct val="90000"/>
              <a:buFont typeface="Yu Gothic" panose="020B0400000000000000" pitchFamily="34" charset="-128"/>
              <a:buChar char="￤"/>
              <a:defRPr sz="800" cap="sm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Functions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CB2B2797-AC7F-B349-B193-6037FDFBEE1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723505" y="5223704"/>
            <a:ext cx="2133600" cy="867199"/>
          </a:xfrm>
        </p:spPr>
        <p:txBody>
          <a:bodyPr>
            <a:noAutofit/>
          </a:bodyPr>
          <a:lstStyle>
            <a:lvl1pPr marL="342900" indent="-111125">
              <a:buSzPct val="90000"/>
              <a:buFont typeface="Yu Gothic" panose="020B0400000000000000" pitchFamily="34" charset="-128"/>
              <a:buChar char="￤"/>
              <a:defRPr sz="800" cap="sm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Signature Production, Outcomes</a:t>
            </a: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id="{243F8012-00D2-33F9-3FFF-B11B2874236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24282" y="2942635"/>
            <a:ext cx="457200" cy="457200"/>
          </a:xfrm>
          <a:prstGeom prst="ellipse">
            <a:avLst/>
          </a:prstGeom>
        </p:spPr>
        <p:txBody>
          <a:bodyPr>
            <a:normAutofit/>
          </a:bodyPr>
          <a:lstStyle>
            <a:lvl1pPr marL="228600" indent="0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2700E4-1397-C5EB-5F2A-7CA36956D82C}"/>
              </a:ext>
            </a:extLst>
          </p:cNvPr>
          <p:cNvSpPr txBox="1"/>
          <p:nvPr userDrawn="1"/>
        </p:nvSpPr>
        <p:spPr>
          <a:xfrm>
            <a:off x="6723504" y="5092476"/>
            <a:ext cx="16914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SIGNATURE PRODUCTION &amp; OUTCOMES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36AEA369-2954-5826-C54D-E34C4CFD565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23504" y="2678156"/>
            <a:ext cx="2133600" cy="363281"/>
          </a:xfrm>
        </p:spPr>
        <p:txBody>
          <a:bodyPr>
            <a:normAutofit/>
          </a:bodyPr>
          <a:lstStyle>
            <a:lvl1pPr marL="228600" indent="0">
              <a:buNone/>
              <a:defRPr sz="1100" cap="sm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Division</a:t>
            </a:r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BFFFAF96-3DC0-0DF2-DDB0-ACE45D7425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 rot="20984243">
            <a:off x="7672129" y="2881281"/>
            <a:ext cx="1605920" cy="350160"/>
          </a:xfrm>
        </p:spPr>
        <p:txBody>
          <a:bodyPr>
            <a:normAutofit/>
          </a:bodyPr>
          <a:lstStyle>
            <a:lvl1pPr marL="57150" indent="0"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defRPr>
            </a:lvl1pPr>
          </a:lstStyle>
          <a:p>
            <a:pPr lvl="0"/>
            <a:r>
              <a:rPr lang="en-US" dirty="0"/>
              <a:t>tag</a:t>
            </a:r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E20E0981-C1D0-DFB6-BCED-81665071F44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522481" y="272725"/>
            <a:ext cx="457200" cy="457200"/>
          </a:xfrm>
          <a:prstGeom prst="ellipse">
            <a:avLst/>
          </a:prstGeom>
        </p:spPr>
        <p:txBody>
          <a:bodyPr>
            <a:normAutofit/>
          </a:bodyPr>
          <a:lstStyle>
            <a:lvl1pPr marL="228600" indent="0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178063DA-B984-2F21-463F-889BFF27158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56851" y="1090988"/>
            <a:ext cx="1788459" cy="163844"/>
          </a:xfrm>
        </p:spPr>
        <p:txBody>
          <a:bodyPr>
            <a:noAutofit/>
          </a:bodyPr>
          <a:lstStyle>
            <a:lvl1pPr marL="0" indent="0" algn="ctr">
              <a:buNone/>
              <a:defRPr sz="700" cap="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Agency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8C34E36-68B6-DB2A-95CD-C665F502DF36}"/>
              </a:ext>
            </a:extLst>
          </p:cNvPr>
          <p:cNvSpPr txBox="1"/>
          <p:nvPr userDrawn="1"/>
        </p:nvSpPr>
        <p:spPr>
          <a:xfrm>
            <a:off x="5856851" y="758453"/>
            <a:ext cx="1816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DIRECTOR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D375C995-4E0B-6CAD-3913-EFDD2FFC0C8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861209" y="922147"/>
            <a:ext cx="1784101" cy="174999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Director</a:t>
            </a:r>
          </a:p>
        </p:txBody>
      </p:sp>
      <p:sp>
        <p:nvSpPr>
          <p:cNvPr id="55" name="Picture Placeholder 13">
            <a:extLst>
              <a:ext uri="{FF2B5EF4-FFF2-40B4-BE49-F238E27FC236}">
                <a16:creationId xmlns:a16="http://schemas.microsoft.com/office/drawing/2014/main" id="{58CAECC9-4E53-2D68-B80C-FE4CC999463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522481" y="1410917"/>
            <a:ext cx="457200" cy="457200"/>
          </a:xfrm>
          <a:prstGeom prst="ellipse">
            <a:avLst/>
          </a:prstGeom>
        </p:spPr>
        <p:txBody>
          <a:bodyPr>
            <a:normAutofit/>
          </a:bodyPr>
          <a:lstStyle>
            <a:lvl1pPr marL="228600" indent="0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13052144-B1A4-B06F-DBEF-BA419861E5B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56851" y="2222456"/>
            <a:ext cx="1788459" cy="163844"/>
          </a:xfrm>
        </p:spPr>
        <p:txBody>
          <a:bodyPr>
            <a:noAutofit/>
          </a:bodyPr>
          <a:lstStyle>
            <a:lvl1pPr marL="0" indent="0" algn="ctr">
              <a:buNone/>
              <a:defRPr sz="700" cap="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Agency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BD64463-67F2-7BD5-607D-C0E6197F0D28}"/>
              </a:ext>
            </a:extLst>
          </p:cNvPr>
          <p:cNvSpPr txBox="1"/>
          <p:nvPr userDrawn="1"/>
        </p:nvSpPr>
        <p:spPr>
          <a:xfrm>
            <a:off x="5856851" y="1896645"/>
            <a:ext cx="1816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DEPUTY DIRECTOR</a:t>
            </a:r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EB327F18-7E31-E6A5-6A2B-02C84DF22AE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861209" y="2060339"/>
            <a:ext cx="1784101" cy="174999"/>
          </a:xfrm>
        </p:spPr>
        <p:txBody>
          <a:bodyPr>
            <a:noAutofit/>
          </a:bodyPr>
          <a:lstStyle>
            <a:lvl1pPr marL="0" indent="0" algn="ctr">
              <a:buNone/>
              <a:defRPr sz="90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Deputy Director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181176A2-BAEF-2B86-EA39-3721F719E65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55443" y="3058358"/>
            <a:ext cx="2133600" cy="174999"/>
          </a:xfrm>
        </p:spPr>
        <p:txBody>
          <a:bodyPr>
            <a:noAutofit/>
          </a:bodyPr>
          <a:lstStyle>
            <a:lvl1pPr marL="228600" indent="0">
              <a:buNone/>
              <a:defRPr sz="90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Division Chief</a:t>
            </a:r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B05D78E9-7ACB-34C2-0D45-C22598AFA46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55443" y="3221406"/>
            <a:ext cx="2133600" cy="163844"/>
          </a:xfrm>
        </p:spPr>
        <p:txBody>
          <a:bodyPr>
            <a:noAutofit/>
          </a:bodyPr>
          <a:lstStyle>
            <a:lvl1pPr marL="228600" indent="0">
              <a:buNone/>
              <a:defRPr sz="700" cap="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Agency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B4751958-C147-E1D8-1017-A1735922C25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555443" y="3443640"/>
            <a:ext cx="2133600" cy="1089786"/>
          </a:xfrm>
        </p:spPr>
        <p:txBody>
          <a:bodyPr>
            <a:noAutofit/>
          </a:bodyPr>
          <a:lstStyle>
            <a:lvl1pPr marL="342900" indent="-111125">
              <a:buSzPct val="90000"/>
              <a:buFont typeface="Yu Gothic" panose="020B0400000000000000" pitchFamily="34" charset="-128"/>
              <a:buChar char="￤"/>
              <a:defRPr sz="800" cap="sm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Functions</a:t>
            </a:r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858725DA-FBA7-28BA-D554-463E193A183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555444" y="5223704"/>
            <a:ext cx="2133600" cy="867199"/>
          </a:xfrm>
        </p:spPr>
        <p:txBody>
          <a:bodyPr>
            <a:noAutofit/>
          </a:bodyPr>
          <a:lstStyle>
            <a:lvl1pPr marL="342900" indent="-111125">
              <a:buSzPct val="90000"/>
              <a:buFont typeface="Yu Gothic" panose="020B0400000000000000" pitchFamily="34" charset="-128"/>
              <a:buChar char="￤"/>
              <a:defRPr sz="800" cap="sm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Signature Production, Outcomes</a:t>
            </a:r>
          </a:p>
        </p:txBody>
      </p:sp>
      <p:sp>
        <p:nvSpPr>
          <p:cNvPr id="64" name="Picture Placeholder 13">
            <a:extLst>
              <a:ext uri="{FF2B5EF4-FFF2-40B4-BE49-F238E27FC236}">
                <a16:creationId xmlns:a16="http://schemas.microsoft.com/office/drawing/2014/main" id="{CA23D759-97EB-8189-2CED-23F4D51F520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9256221" y="2942635"/>
            <a:ext cx="457200" cy="457200"/>
          </a:xfrm>
          <a:prstGeom prst="ellipse">
            <a:avLst/>
          </a:prstGeom>
        </p:spPr>
        <p:txBody>
          <a:bodyPr>
            <a:normAutofit/>
          </a:bodyPr>
          <a:lstStyle>
            <a:lvl1pPr marL="228600" indent="0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3F7BD07-7DCC-364B-AA1C-326BE332CB7D}"/>
              </a:ext>
            </a:extLst>
          </p:cNvPr>
          <p:cNvSpPr txBox="1"/>
          <p:nvPr userDrawn="1"/>
        </p:nvSpPr>
        <p:spPr>
          <a:xfrm>
            <a:off x="9555443" y="5092476"/>
            <a:ext cx="169148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SIGNATURE PRODUCTION &amp; OUTCOMES</a:t>
            </a:r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6941DEA8-D157-AD4B-A33F-F31BFD63706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555443" y="2678156"/>
            <a:ext cx="2133600" cy="363281"/>
          </a:xfrm>
        </p:spPr>
        <p:txBody>
          <a:bodyPr>
            <a:normAutofit/>
          </a:bodyPr>
          <a:lstStyle>
            <a:lvl1pPr marL="228600" indent="0">
              <a:buNone/>
              <a:defRPr sz="1100" cap="sm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Division</a:t>
            </a:r>
          </a:p>
        </p:txBody>
      </p:sp>
      <p:sp>
        <p:nvSpPr>
          <p:cNvPr id="70" name="Text Placeholder 22">
            <a:extLst>
              <a:ext uri="{FF2B5EF4-FFF2-40B4-BE49-F238E27FC236}">
                <a16:creationId xmlns:a16="http://schemas.microsoft.com/office/drawing/2014/main" id="{A2C5E1FF-0884-4D73-0044-D45C6000A7E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 rot="20984243">
            <a:off x="10504068" y="2881281"/>
            <a:ext cx="1605920" cy="350160"/>
          </a:xfrm>
        </p:spPr>
        <p:txBody>
          <a:bodyPr>
            <a:normAutofit/>
          </a:bodyPr>
          <a:lstStyle>
            <a:lvl1pPr marL="57150" indent="0"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defRPr>
            </a:lvl1pPr>
          </a:lstStyle>
          <a:p>
            <a:pPr lvl="0"/>
            <a:r>
              <a:rPr lang="en-US" dirty="0"/>
              <a:t>tag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0505D15-C799-A2F9-5941-58EE2CAC3BFC}"/>
              </a:ext>
            </a:extLst>
          </p:cNvPr>
          <p:cNvCxnSpPr/>
          <p:nvPr userDrawn="1"/>
        </p:nvCxnSpPr>
        <p:spPr>
          <a:xfrm>
            <a:off x="6751080" y="2509722"/>
            <a:ext cx="0" cy="121024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96F81A5-34D4-F87F-F626-F98C652388AC}"/>
              </a:ext>
            </a:extLst>
          </p:cNvPr>
          <p:cNvCxnSpPr/>
          <p:nvPr userDrawn="1"/>
        </p:nvCxnSpPr>
        <p:spPr>
          <a:xfrm>
            <a:off x="2111614" y="2630750"/>
            <a:ext cx="8404597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E02B7D42-53B6-873E-A02A-6F8AAFF15B60}"/>
              </a:ext>
            </a:extLst>
          </p:cNvPr>
          <p:cNvSpPr txBox="1"/>
          <p:nvPr userDrawn="1"/>
        </p:nvSpPr>
        <p:spPr>
          <a:xfrm>
            <a:off x="1007360" y="223797"/>
            <a:ext cx="3619941" cy="800219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High Tower Text" panose="02040502050506030303" pitchFamily="18" charset="0"/>
                <a:ea typeface="+mj-ea"/>
                <a:cs typeface="Segoe UI" panose="020B0502040204020203" pitchFamily="34" charset="0"/>
              </a:rPr>
              <a:t>All-domain Anomaly</a:t>
            </a:r>
            <a:b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High Tower Text" panose="02040502050506030303" pitchFamily="18" charset="0"/>
                <a:ea typeface="+mj-ea"/>
                <a:cs typeface="Segoe UI" panose="020B0502040204020203" pitchFamily="34" charset="0"/>
              </a:rPr>
            </a:br>
            <a:r>
              <a:rPr kumimoji="0" lang="en-US" sz="2800" b="0" i="0" u="none" strike="noStrike" kern="1200" cap="small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High Tower Text" panose="02040502050506030303" pitchFamily="18" charset="0"/>
                <a:ea typeface="+mj-ea"/>
                <a:cs typeface="Segoe UI" panose="020B0502040204020203" pitchFamily="34" charset="0"/>
              </a:rPr>
              <a:t>Resolution Office</a:t>
            </a:r>
            <a:endParaRPr lang="en-US" sz="1400" cap="small" baseline="0" dirty="0">
              <a:solidFill>
                <a:schemeClr val="bg2">
                  <a:lumMod val="50000"/>
                </a:schemeClr>
              </a:solidFill>
              <a:latin typeface="High Tower Text" panose="02040502050506030303" pitchFamily="18" charset="0"/>
            </a:endParaRP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09011DC-A9F9-78E0-C0A3-562D07044A0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616775" y="951894"/>
            <a:ext cx="2133600" cy="174999"/>
          </a:xfrm>
        </p:spPr>
        <p:txBody>
          <a:bodyPr>
            <a:noAutofit/>
          </a:bodyPr>
          <a:lstStyle>
            <a:lvl1pPr marL="228600" indent="0">
              <a:buNone/>
              <a:defRPr sz="90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Division Chief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CA41FA1-F643-E8A9-CDDD-DAEC5D6CE96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16775" y="1114942"/>
            <a:ext cx="2133600" cy="163844"/>
          </a:xfrm>
        </p:spPr>
        <p:txBody>
          <a:bodyPr>
            <a:noAutofit/>
          </a:bodyPr>
          <a:lstStyle>
            <a:lvl1pPr marL="228600" indent="0">
              <a:buNone/>
              <a:defRPr sz="700" cap="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Agency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B12F867-16DC-EEF0-E96C-1D95506A633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616775" y="1337176"/>
            <a:ext cx="2133600" cy="1089786"/>
          </a:xfrm>
        </p:spPr>
        <p:txBody>
          <a:bodyPr>
            <a:noAutofit/>
          </a:bodyPr>
          <a:lstStyle>
            <a:lvl1pPr marL="342900" indent="-111125">
              <a:buSzPct val="90000"/>
              <a:buFont typeface="Yu Gothic" panose="020B0400000000000000" pitchFamily="34" charset="-128"/>
              <a:buChar char="￤"/>
              <a:defRPr sz="800" cap="sm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Functions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DEDE8EC8-E9F1-355D-B221-5734D80FB756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317553" y="836171"/>
            <a:ext cx="457200" cy="457200"/>
          </a:xfrm>
          <a:prstGeom prst="ellipse">
            <a:avLst/>
          </a:prstGeom>
        </p:spPr>
        <p:txBody>
          <a:bodyPr>
            <a:normAutofit/>
          </a:bodyPr>
          <a:lstStyle>
            <a:lvl1pPr marL="228600" indent="0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6DDCD88-EFAC-6DB9-75A2-E454933050E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616775" y="571692"/>
            <a:ext cx="2133600" cy="363281"/>
          </a:xfrm>
        </p:spPr>
        <p:txBody>
          <a:bodyPr>
            <a:normAutofit/>
          </a:bodyPr>
          <a:lstStyle>
            <a:lvl1pPr marL="228600" indent="0">
              <a:buNone/>
              <a:defRPr sz="1100" cap="small" baseline="0"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pPr lvl="0"/>
            <a:r>
              <a:rPr lang="en-US" dirty="0"/>
              <a:t>Division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9AA95ABD-7BAB-DC2A-2395-E20E96CF580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 rot="20984243">
            <a:off x="10565400" y="774817"/>
            <a:ext cx="1605920" cy="350160"/>
          </a:xfrm>
        </p:spPr>
        <p:txBody>
          <a:bodyPr>
            <a:normAutofit/>
          </a:bodyPr>
          <a:lstStyle>
            <a:lvl1pPr marL="57150" indent="0">
              <a:buNone/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Rage Italic" panose="03070502040507070304" pitchFamily="66" charset="0"/>
              </a:defRPr>
            </a:lvl1pPr>
          </a:lstStyle>
          <a:p>
            <a:pPr lvl="0"/>
            <a:r>
              <a:rPr lang="en-US" dirty="0"/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197292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0-60-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:a16="http://schemas.microsoft.com/office/drawing/2014/main" id="{F7F0E8A7-3310-4FF3-988B-087F201DC858}"/>
              </a:ext>
            </a:extLst>
          </p:cNvPr>
          <p:cNvSpPr txBox="1"/>
          <p:nvPr userDrawn="1"/>
        </p:nvSpPr>
        <p:spPr>
          <a:xfrm>
            <a:off x="4445232" y="5747366"/>
            <a:ext cx="909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>
                <a:solidFill>
                  <a:schemeClr val="bg1">
                    <a:lumMod val="85000"/>
                  </a:schemeClr>
                </a:solidFill>
                <a:latin typeface="High Tower Text" panose="02040502050506030303" pitchFamily="18" charset="0"/>
              </a:rPr>
              <a:t>staff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261B51-A794-44F0-9861-CCC105334E44}"/>
              </a:ext>
            </a:extLst>
          </p:cNvPr>
          <p:cNvSpPr txBox="1"/>
          <p:nvPr userDrawn="1"/>
        </p:nvSpPr>
        <p:spPr>
          <a:xfrm>
            <a:off x="8544541" y="3180920"/>
            <a:ext cx="68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>
                <a:solidFill>
                  <a:schemeClr val="bg1">
                    <a:lumMod val="85000"/>
                  </a:schemeClr>
                </a:solidFill>
                <a:latin typeface="High Tower Text" panose="02040502050506030303" pitchFamily="18" charset="0"/>
              </a:rPr>
              <a:t>ops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243675-8ED1-4C97-842F-13F6C3838377}"/>
              </a:ext>
            </a:extLst>
          </p:cNvPr>
          <p:cNvSpPr txBox="1"/>
          <p:nvPr userDrawn="1"/>
        </p:nvSpPr>
        <p:spPr>
          <a:xfrm>
            <a:off x="8536515" y="5743140"/>
            <a:ext cx="68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err="1">
                <a:solidFill>
                  <a:schemeClr val="bg1">
                    <a:lumMod val="85000"/>
                  </a:schemeClr>
                </a:solidFill>
                <a:latin typeface="High Tower Text" panose="02040502050506030303" pitchFamily="18" charset="0"/>
              </a:rPr>
              <a:t>s</a:t>
            </a:r>
            <a:r>
              <a:rPr lang="en-US" sz="2400" i="1" err="1">
                <a:solidFill>
                  <a:schemeClr val="bg1">
                    <a:lumMod val="85000"/>
                  </a:schemeClr>
                </a:solidFill>
                <a:latin typeface="High Tower Text" panose="02040502050506030303" pitchFamily="18" charset="0"/>
              </a:rPr>
              <a:t>&amp;</a:t>
            </a:r>
            <a:r>
              <a:rPr lang="en-US" sz="3200" i="1" err="1">
                <a:solidFill>
                  <a:schemeClr val="bg1">
                    <a:lumMod val="85000"/>
                  </a:schemeClr>
                </a:solidFill>
                <a:latin typeface="High Tower Text" panose="02040502050506030303" pitchFamily="18" charset="0"/>
              </a:rPr>
              <a:t>t</a:t>
            </a:r>
            <a:endParaRPr lang="en-US" sz="3200" i="1">
              <a:solidFill>
                <a:schemeClr val="bg1">
                  <a:lumMod val="85000"/>
                </a:schemeClr>
              </a:solidFill>
              <a:latin typeface="High Tower Text" panose="02040502050506030303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50D205-0096-423E-8B95-8B0AE9434E7F}"/>
              </a:ext>
            </a:extLst>
          </p:cNvPr>
          <p:cNvSpPr txBox="1"/>
          <p:nvPr userDrawn="1"/>
        </p:nvSpPr>
        <p:spPr>
          <a:xfrm>
            <a:off x="10314147" y="3168532"/>
            <a:ext cx="1487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>
                <a:solidFill>
                  <a:schemeClr val="bg1">
                    <a:lumMod val="85000"/>
                  </a:schemeClr>
                </a:solidFill>
                <a:latin typeface="High Tower Text" panose="02040502050506030303" pitchFamily="18" charset="0"/>
              </a:rPr>
              <a:t>analyses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201FF00-8904-4EC4-8A80-E1B6E114B878}"/>
              </a:ext>
            </a:extLst>
          </p:cNvPr>
          <p:cNvSpPr txBox="1"/>
          <p:nvPr userDrawn="1"/>
        </p:nvSpPr>
        <p:spPr>
          <a:xfrm>
            <a:off x="10006736" y="5740001"/>
            <a:ext cx="1951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 err="1">
                <a:solidFill>
                  <a:schemeClr val="bg1">
                    <a:lumMod val="85000"/>
                  </a:schemeClr>
                </a:solidFill>
                <a:latin typeface="High Tower Text" panose="02040502050506030303" pitchFamily="18" charset="0"/>
              </a:rPr>
              <a:t>stratcomms</a:t>
            </a:r>
            <a:endParaRPr lang="en-US" sz="3200" i="1">
              <a:solidFill>
                <a:schemeClr val="bg1">
                  <a:lumMod val="85000"/>
                </a:schemeClr>
              </a:solidFill>
              <a:latin typeface="High Tower Text" panose="02040502050506030303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3B0C30-7048-498C-996F-7BEED5732FE9}"/>
              </a:ext>
            </a:extLst>
          </p:cNvPr>
          <p:cNvSpPr txBox="1"/>
          <p:nvPr userDrawn="1"/>
        </p:nvSpPr>
        <p:spPr>
          <a:xfrm>
            <a:off x="2682422" y="5757254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>
                <a:solidFill>
                  <a:schemeClr val="bg1">
                    <a:lumMod val="85000"/>
                  </a:schemeClr>
                </a:solidFill>
                <a:latin typeface="High Tower Text" panose="02040502050506030303" pitchFamily="18" charset="0"/>
              </a:rPr>
              <a:t>budget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60CCC2F-7096-40F3-9665-7654A294C853}"/>
              </a:ext>
            </a:extLst>
          </p:cNvPr>
          <p:cNvSpPr txBox="1"/>
          <p:nvPr userDrawn="1"/>
        </p:nvSpPr>
        <p:spPr>
          <a:xfrm>
            <a:off x="722543" y="5767871"/>
            <a:ext cx="1104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i="1">
                <a:solidFill>
                  <a:schemeClr val="bg1">
                    <a:lumMod val="85000"/>
                  </a:schemeClr>
                </a:solidFill>
                <a:latin typeface="High Tower Text" panose="02040502050506030303" pitchFamily="18" charset="0"/>
              </a:rPr>
              <a:t>travel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D0681-2059-4F5B-AA03-D68CDA59B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303" y="189321"/>
            <a:ext cx="357626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Week Dates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CED43E-D8ED-415B-914E-50651999C7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303" y="1332816"/>
            <a:ext cx="1995993" cy="2263625"/>
          </a:xfrm>
          <a:solidFill>
            <a:schemeClr val="tx2">
              <a:lumMod val="20000"/>
              <a:lumOff val="80000"/>
              <a:alpha val="50196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>
            <a:lvl1pPr marL="228600" indent="-228600">
              <a:buFont typeface="Segoe UI Symbol" panose="020B0502040204020203" pitchFamily="34" charset="0"/>
              <a:buChar char="☐"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30188" indent="-228600">
              <a:defRPr lang="en-US" sz="90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Segoe UI Light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marL="23018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Char char="․"/>
            </a:pPr>
            <a:r>
              <a:rPr lang="en-US"/>
              <a:t>Second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021D3-2395-4F3A-AAE6-CA0C843BFE9D}"/>
              </a:ext>
            </a:extLst>
          </p:cNvPr>
          <p:cNvSpPr txBox="1"/>
          <p:nvPr userDrawn="1"/>
        </p:nvSpPr>
        <p:spPr>
          <a:xfrm>
            <a:off x="275303" y="1008210"/>
            <a:ext cx="1989870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key front office activities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A5E99A77-08E7-4A24-A898-709C5CAEFF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5303" y="601105"/>
            <a:ext cx="10707021" cy="380151"/>
          </a:xfrm>
        </p:spPr>
        <p:txBody>
          <a:bodyPr>
            <a:normAutofit/>
          </a:bodyPr>
          <a:lstStyle>
            <a:lvl1pPr marL="60325" indent="0">
              <a:buNone/>
              <a:defRPr sz="1400"/>
            </a:lvl1pPr>
          </a:lstStyle>
          <a:p>
            <a:pPr marL="288925"/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</a:rPr>
              <a:t>D/AARO key objective for the week—full sentence with subject, object, and verb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DC1C9C-8325-4BA3-A743-DFAE408D41A3}"/>
              </a:ext>
            </a:extLst>
          </p:cNvPr>
          <p:cNvSpPr txBox="1"/>
          <p:nvPr userDrawn="1"/>
        </p:nvSpPr>
        <p:spPr>
          <a:xfrm>
            <a:off x="5802711" y="1002855"/>
            <a:ext cx="2002520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office calendar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C2E9D8-D065-40F3-8FC2-15F9F572E627}"/>
              </a:ext>
            </a:extLst>
          </p:cNvPr>
          <p:cNvSpPr txBox="1"/>
          <p:nvPr userDrawn="1"/>
        </p:nvSpPr>
        <p:spPr>
          <a:xfrm>
            <a:off x="2307957" y="1008210"/>
            <a:ext cx="1665483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budget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C9229239-6E59-4DA1-AB98-BFD6E9C4A25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340239" y="1330821"/>
            <a:ext cx="1665484" cy="4841838"/>
          </a:xfrm>
          <a:solidFill>
            <a:srgbClr val="FFFFFF">
              <a:alpha val="50196"/>
            </a:srgbClr>
          </a:soli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>
            <a:lvl1pPr marL="228600" indent="-228600">
              <a:buFont typeface="Segoe UI Symbol" panose="020B0502040204020203" pitchFamily="34" charset="0"/>
              <a:buChar char=""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30188" indent="-228600">
              <a:defRPr lang="en-US" sz="90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Segoe UI Light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marL="23018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Char char="․"/>
            </a:pPr>
            <a:r>
              <a:rPr lang="en-US"/>
              <a:t>Second level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80487D-F5D3-41C7-9076-0D5132C8F847}"/>
              </a:ext>
            </a:extLst>
          </p:cNvPr>
          <p:cNvSpPr txBox="1"/>
          <p:nvPr userDrawn="1"/>
        </p:nvSpPr>
        <p:spPr>
          <a:xfrm>
            <a:off x="272470" y="3637685"/>
            <a:ext cx="1962725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travel forecast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CADB443F-CF78-4F32-B4F8-064C6124C01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86174" y="3941979"/>
            <a:ext cx="1962726" cy="2257604"/>
          </a:xfrm>
          <a:solidFill>
            <a:srgbClr val="FFFFFF">
              <a:alpha val="50196"/>
            </a:srgbClr>
          </a:soli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>
            <a:lvl1pPr marL="228600" indent="-228600">
              <a:buFont typeface="Segoe UI Symbol" panose="020B0502040204020203" pitchFamily="34" charset="0"/>
              <a:buChar char="✈"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30188" indent="-228600">
              <a:defRPr lang="en-US" sz="90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Segoe UI Light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marL="23018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Char char="․"/>
            </a:pPr>
            <a:r>
              <a:rPr lang="en-US"/>
              <a:t>Second level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3FC8FB87-A2BF-4E56-9301-C5434CDD545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02710" y="1333955"/>
            <a:ext cx="2002520" cy="4841838"/>
          </a:xfrm>
          <a:solidFill>
            <a:srgbClr val="FFFFFF">
              <a:alpha val="50196"/>
            </a:srgbClr>
          </a:soli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>
            <a:lvl1pPr marL="228600" indent="-228600">
              <a:buFont typeface="Segoe UI Symbol" panose="020B0502040204020203" pitchFamily="34" charset="0"/>
              <a:buChar char="☐"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1588" indent="0">
              <a:buNone/>
              <a:defRPr lang="en-US" sz="90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Segoe UI Light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marL="23018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Char char="․"/>
            </a:pPr>
            <a:r>
              <a:rPr lang="en-US"/>
              <a:t>Second level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71B89D-B5EF-433C-BEA9-187A689342B1}"/>
              </a:ext>
            </a:extLst>
          </p:cNvPr>
          <p:cNvSpPr txBox="1"/>
          <p:nvPr userDrawn="1"/>
        </p:nvSpPr>
        <p:spPr>
          <a:xfrm>
            <a:off x="9967052" y="3602648"/>
            <a:ext cx="2030544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strategic comms group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DE98B4B-A827-416C-9A51-BE3E227190C4}"/>
              </a:ext>
            </a:extLst>
          </p:cNvPr>
          <p:cNvSpPr txBox="1"/>
          <p:nvPr userDrawn="1"/>
        </p:nvSpPr>
        <p:spPr>
          <a:xfrm>
            <a:off x="7862843" y="3602648"/>
            <a:ext cx="2030544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 err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s&amp;t</a:t>
            </a:r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 group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6DDFEF02-FA8B-48AF-A8C1-99C4891C94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947186" y="1330821"/>
            <a:ext cx="2030544" cy="2263626"/>
          </a:xfrm>
          <a:solidFill>
            <a:srgbClr val="FFFFFF">
              <a:alpha val="50196"/>
            </a:srgbClr>
          </a:soli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>
            <a:lvl1pPr marL="228600" indent="-228600">
              <a:buFont typeface="Segoe UI Symbol" panose="020B0502040204020203" pitchFamily="34" charset="0"/>
              <a:buChar char="☐"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30188" indent="-228600">
              <a:defRPr lang="en-US" sz="90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Segoe UI Light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marL="23018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Char char="․"/>
            </a:pPr>
            <a:r>
              <a:rPr lang="en-US"/>
              <a:t>Second level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616CF4-E620-40A3-8CFB-28D35AF9F1E6}"/>
              </a:ext>
            </a:extLst>
          </p:cNvPr>
          <p:cNvSpPr txBox="1"/>
          <p:nvPr userDrawn="1"/>
        </p:nvSpPr>
        <p:spPr>
          <a:xfrm>
            <a:off x="9967052" y="1008210"/>
            <a:ext cx="2030544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analysis group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CD747647-3B9D-4632-BDDF-8995438290E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72443" y="1330821"/>
            <a:ext cx="2030544" cy="2263626"/>
          </a:xfrm>
          <a:solidFill>
            <a:srgbClr val="FFFFFF">
              <a:alpha val="50196"/>
            </a:srgbClr>
          </a:soli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>
            <a:lvl1pPr marL="228600" indent="-228600">
              <a:buFont typeface="Segoe UI Symbol" panose="020B0502040204020203" pitchFamily="34" charset="0"/>
              <a:buChar char="☐"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30188" indent="-228600">
              <a:defRPr lang="en-US" sz="90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Segoe UI Light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E12B71C-AF15-4E41-8316-D5485A96A026}"/>
              </a:ext>
            </a:extLst>
          </p:cNvPr>
          <p:cNvSpPr txBox="1"/>
          <p:nvPr userDrawn="1"/>
        </p:nvSpPr>
        <p:spPr>
          <a:xfrm>
            <a:off x="7862843" y="1008210"/>
            <a:ext cx="2030544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operations group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3761DC75-4D93-4B65-BF27-30A08DC9521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943519" y="3912167"/>
            <a:ext cx="2030544" cy="2263626"/>
          </a:xfrm>
          <a:solidFill>
            <a:srgbClr val="FFFFFF">
              <a:alpha val="50196"/>
            </a:srgbClr>
          </a:soli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>
            <a:lvl1pPr marL="228600" indent="-228600">
              <a:buFont typeface="Segoe UI Symbol" panose="020B0502040204020203" pitchFamily="34" charset="0"/>
              <a:buChar char="☐"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30188" indent="-228600">
              <a:defRPr lang="en-US" sz="90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Segoe UI Light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marL="23018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Char char="․"/>
            </a:pPr>
            <a:r>
              <a:rPr lang="en-US"/>
              <a:t>Second level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id="{0CE1D321-754C-44D2-9B98-B11F41C443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71592" y="3912167"/>
            <a:ext cx="2030544" cy="2263626"/>
          </a:xfrm>
          <a:solidFill>
            <a:srgbClr val="FFFFFF">
              <a:alpha val="50196"/>
            </a:srgbClr>
          </a:soli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>
            <a:lvl1pPr marL="228600" indent="-228600">
              <a:buFont typeface="Segoe UI Symbol" panose="020B0502040204020203" pitchFamily="34" charset="0"/>
              <a:buChar char="☐"/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30188" indent="-228600">
              <a:defRPr lang="en-US" sz="90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Segoe UI Light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marL="23018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Char char="․"/>
            </a:pPr>
            <a:r>
              <a:rPr lang="en-US"/>
              <a:t>Second level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650110D-52A7-485D-A0F2-5B4C098E5AD0}"/>
              </a:ext>
            </a:extLst>
          </p:cNvPr>
          <p:cNvSpPr txBox="1"/>
          <p:nvPr userDrawn="1"/>
        </p:nvSpPr>
        <p:spPr>
          <a:xfrm>
            <a:off x="4070639" y="1035134"/>
            <a:ext cx="1658406" cy="3077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personnel</a:t>
            </a:r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28912F21-02C3-4C69-9C23-685037A8CCD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070639" y="1330821"/>
            <a:ext cx="1665484" cy="4841838"/>
          </a:xfrm>
          <a:solidFill>
            <a:srgbClr val="FFFFFF">
              <a:alpha val="49804"/>
            </a:srgbClr>
          </a:soli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>
            <a:lvl1pPr marL="228600" indent="-228600">
              <a:buFont typeface="Segoe UI Symbol" panose="020B0502040204020203" pitchFamily="34" charset="0"/>
              <a:buChar char=""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30188" indent="-228600">
              <a:defRPr lang="en-US" sz="90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Segoe UI Light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marL="230188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Char char="․"/>
            </a:pPr>
            <a:r>
              <a:rPr lang="en-US"/>
              <a:t>Second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A81258-76F4-4159-BBD6-A36D7EFAFC16}"/>
              </a:ext>
            </a:extLst>
          </p:cNvPr>
          <p:cNvCxnSpPr/>
          <p:nvPr userDrawn="1"/>
        </p:nvCxnSpPr>
        <p:spPr>
          <a:xfrm>
            <a:off x="7845591" y="1342911"/>
            <a:ext cx="8749" cy="48297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598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150EC-9512-4CCA-8FF5-ACD2704B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681021"/>
            <a:ext cx="10707022" cy="74714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B34AB-3882-4BB1-8C11-4A5D663B9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 marL="1600200" indent="-228600">
              <a:buFont typeface="Segoe UI Symbol" panose="020B0502040204020203" pitchFamily="34" charset="0"/>
              <a:buChar char="⃨"/>
              <a:defRPr sz="1600"/>
            </a:lvl4pPr>
            <a:lvl5pPr marL="2057400" indent="-228600">
              <a:buFont typeface="Segoe UI Symbol" panose="020B0502040204020203" pitchFamily="34" charset="0"/>
              <a:buChar char="⁘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400998-F4C3-42F8-9052-CA5AC2EF9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638" y="1428169"/>
            <a:ext cx="10707022" cy="397456"/>
          </a:xfrm>
        </p:spPr>
        <p:txBody>
          <a:bodyPr anchor="ctr">
            <a:normAutofit/>
          </a:bodyPr>
          <a:lstStyle>
            <a:lvl1pPr marL="233363" indent="0">
              <a:buNone/>
              <a:defRPr sz="1600" i="1">
                <a:latin typeface="High Tower Text" panose="02040502050506030303" pitchFamily="18" charset="0"/>
              </a:defRPr>
            </a:lvl1pPr>
          </a:lstStyle>
          <a:p>
            <a:pPr marL="2333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</a:rPr>
              <a:t>Sub-Headline—full sentence with subject, object, and verb</a:t>
            </a:r>
          </a:p>
        </p:txBody>
      </p:sp>
    </p:spTree>
    <p:extLst>
      <p:ext uri="{BB962C8B-B14F-4D97-AF65-F5344CB8AC3E}">
        <p14:creationId xmlns:p14="http://schemas.microsoft.com/office/powerpoint/2010/main" val="2527027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-60-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D0681-2059-4F5B-AA03-D68CDA59B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303" y="629265"/>
            <a:ext cx="5366328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Project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CED43E-D8ED-415B-914E-50651999C7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5303" y="3051660"/>
            <a:ext cx="2530331" cy="1398632"/>
          </a:xfrm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>
            <a:lvl1pPr marL="228600" indent="-228600">
              <a:buFont typeface="Segoe UI Symbol" panose="020B0502040204020203" pitchFamily="34" charset="0"/>
              <a:buChar char="☑"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30188" indent="-228600"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AA75D24B-AC53-4665-9867-29659BE993C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75303" y="1568432"/>
          <a:ext cx="11741568" cy="11277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89232">
                  <a:extLst>
                    <a:ext uri="{9D8B030D-6E8A-4147-A177-3AD203B41FA5}">
                      <a16:colId xmlns:a16="http://schemas.microsoft.com/office/drawing/2014/main" val="2057556012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1749893998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2267583781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4088945057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3680953823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1245738688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820427868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1623421987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2514285249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3733465131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1860953671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2755873756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3919688191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92368817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2985302874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1850347232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2067324518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2726324991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742505305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3732528047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3127196451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1790790839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263833152"/>
                    </a:ext>
                  </a:extLst>
                </a:gridCol>
                <a:gridCol w="489232">
                  <a:extLst>
                    <a:ext uri="{9D8B030D-6E8A-4147-A177-3AD203B41FA5}">
                      <a16:colId xmlns:a16="http://schemas.microsoft.com/office/drawing/2014/main" val="2628542678"/>
                    </a:ext>
                  </a:extLst>
                </a:gridCol>
              </a:tblGrid>
              <a:tr h="122359">
                <a:tc gridSpan="12">
                  <a:txBody>
                    <a:bodyPr/>
                    <a:lstStyle/>
                    <a:p>
                      <a:pPr algn="r"/>
                      <a:r>
                        <a:rPr lang="en-US" sz="16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High Tower Text" panose="02040502050506030303" pitchFamily="18" charset="0"/>
                        </a:rPr>
                        <a:t>2023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r>
                        <a:rPr lang="en-US" sz="16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High Tower Text" panose="02040502050506030303" pitchFamily="18" charset="0"/>
                        </a:rPr>
                        <a:t>2024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33947"/>
                  </a:ext>
                </a:extLst>
              </a:tr>
              <a:tr h="122359"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J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F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M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A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M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J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J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A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S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O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N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F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M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A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M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J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J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A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S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O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N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gency FB" panose="020B0503020202020204" pitchFamily="34" charset="0"/>
                        </a:rPr>
                        <a:t>D</a:t>
                      </a: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93648"/>
                  </a:ext>
                </a:extLst>
              </a:tr>
              <a:tr h="122359">
                <a:tc gridSpan="24">
                  <a:txBody>
                    <a:bodyPr/>
                    <a:lstStyle/>
                    <a:p>
                      <a:pPr algn="ctr"/>
                      <a:br>
                        <a:rPr lang="en-US" sz="1000">
                          <a:latin typeface="Agency FB" panose="020B0503020202020204" pitchFamily="34" charset="0"/>
                        </a:rPr>
                      </a:br>
                      <a:br>
                        <a:rPr lang="en-US" sz="1000">
                          <a:latin typeface="Agency FB" panose="020B0503020202020204" pitchFamily="34" charset="0"/>
                        </a:rPr>
                      </a:br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>
                        <a:latin typeface="Agency FB" panose="020B0503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6788396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E8DA5D3-3DFE-497D-AD18-13FC6226078F}"/>
              </a:ext>
            </a:extLst>
          </p:cNvPr>
          <p:cNvSpPr txBox="1"/>
          <p:nvPr userDrawn="1"/>
        </p:nvSpPr>
        <p:spPr>
          <a:xfrm>
            <a:off x="580075" y="1564756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chemeClr val="tx2">
                    <a:lumMod val="20000"/>
                    <a:lumOff val="80000"/>
                  </a:schemeClr>
                </a:solidFill>
                <a:latin typeface="High Tower Text" panose="02040502050506030303" pitchFamily="18" charset="0"/>
              </a:rPr>
              <a:t>benchmarks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0021D3-2395-4F3A-AAE6-CA0C843BFE9D}"/>
              </a:ext>
            </a:extLst>
          </p:cNvPr>
          <p:cNvSpPr txBox="1"/>
          <p:nvPr userDrawn="1"/>
        </p:nvSpPr>
        <p:spPr>
          <a:xfrm>
            <a:off x="275303" y="2743883"/>
            <a:ext cx="2530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accomplishments, since last update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D96AC05C-F312-4AAB-B0DD-7FF407D9BE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8467" y="3051660"/>
            <a:ext cx="2530331" cy="1398632"/>
          </a:xfrm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>
            <a:lvl1pPr marL="228600" indent="-228600">
              <a:buFont typeface="Segoe UI Symbol" panose="020B0502040204020203" pitchFamily="34" charset="0"/>
              <a:buChar char="☐"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28600" indent="-228600"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BCD589-D3C0-4B39-B620-91225D6BAE91}"/>
              </a:ext>
            </a:extLst>
          </p:cNvPr>
          <p:cNvSpPr txBox="1"/>
          <p:nvPr userDrawn="1"/>
        </p:nvSpPr>
        <p:spPr>
          <a:xfrm>
            <a:off x="2958467" y="2743883"/>
            <a:ext cx="2530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immediate tasks </a:t>
            </a:r>
            <a:r>
              <a:rPr lang="en-US" sz="105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(over next 14 days)</a:t>
            </a:r>
            <a:endParaRPr lang="en-US" sz="1400" i="1">
              <a:solidFill>
                <a:schemeClr val="tx2">
                  <a:lumMod val="75000"/>
                </a:schemeClr>
              </a:solidFill>
              <a:latin typeface="High Tower Text" panose="02040502050506030303" pitchFamily="18" charset="0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7B306FB-8A79-4FE7-9352-FEF7F46CAC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1631" y="3051660"/>
            <a:ext cx="2530331" cy="1398632"/>
          </a:xfrm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>
            <a:lvl1pPr marL="228600" indent="-228600">
              <a:buFont typeface="Segoe UI Symbol" panose="020B0502040204020203" pitchFamily="34" charset="0"/>
              <a:buChar char="⚠"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30188" indent="-228600"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3AE05E-75A9-4ED1-95BE-A3916700C4D7}"/>
              </a:ext>
            </a:extLst>
          </p:cNvPr>
          <p:cNvSpPr txBox="1"/>
          <p:nvPr userDrawn="1"/>
        </p:nvSpPr>
        <p:spPr>
          <a:xfrm>
            <a:off x="5641631" y="2743883"/>
            <a:ext cx="2530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mission-inhibitors </a:t>
            </a:r>
            <a:r>
              <a:rPr lang="en-US" sz="105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&amp;</a:t>
            </a:r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 solutions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6FCF0CE-4128-460E-B59A-BA496D2C2C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262" y="3051660"/>
            <a:ext cx="3628609" cy="1398632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>
            <a:lvl1pPr marL="228600" indent="-228600">
              <a:buFont typeface="Segoe UI Symbol" panose="020B0502040204020203" pitchFamily="34" charset="0"/>
              <a:buChar char="⚔"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28600" indent="-228600"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ADE062-28EF-4C60-9CC0-C79B7BA64BC1}"/>
              </a:ext>
            </a:extLst>
          </p:cNvPr>
          <p:cNvSpPr txBox="1"/>
          <p:nvPr userDrawn="1"/>
        </p:nvSpPr>
        <p:spPr>
          <a:xfrm>
            <a:off x="8388262" y="2743883"/>
            <a:ext cx="3628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fire-support requirements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BB9ADBB3-15F7-400B-93AF-5A72E75100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5303" y="4917797"/>
            <a:ext cx="2530331" cy="1398632"/>
          </a:xfrm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>
            <a:lvl1pPr marL="228600" indent="-228600">
              <a:buFont typeface="Segoe UI Symbol" panose="020B0502040204020203" pitchFamily="34" charset="0"/>
              <a:buChar char="☐"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30188" indent="-228600"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1DD967-C6A5-4062-8109-EB3D2DE61DAF}"/>
              </a:ext>
            </a:extLst>
          </p:cNvPr>
          <p:cNvSpPr txBox="1"/>
          <p:nvPr userDrawn="1"/>
        </p:nvSpPr>
        <p:spPr>
          <a:xfrm>
            <a:off x="275303" y="4610020"/>
            <a:ext cx="2530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30-day objectives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D36EC662-A4A6-4D8E-9ABB-D6E54A2DC2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58467" y="4917797"/>
            <a:ext cx="2530331" cy="1398632"/>
          </a:xfrm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>
            <a:lvl1pPr marL="228600" indent="-228600">
              <a:buFont typeface="Segoe UI Symbol" panose="020B0502040204020203" pitchFamily="34" charset="0"/>
              <a:buChar char="☐"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28600" indent="-228600"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BD74C9-6DF3-4A5E-9351-FB74D45E2627}"/>
              </a:ext>
            </a:extLst>
          </p:cNvPr>
          <p:cNvSpPr txBox="1"/>
          <p:nvPr userDrawn="1"/>
        </p:nvSpPr>
        <p:spPr>
          <a:xfrm>
            <a:off x="2958467" y="4610020"/>
            <a:ext cx="2530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60-day objectives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FAF62A86-8DC4-400D-8F8E-03EC1CE16F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1631" y="4917797"/>
            <a:ext cx="2530331" cy="1398632"/>
          </a:xfrm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>
            <a:lvl1pPr marL="228600" indent="-228600">
              <a:buFont typeface="Segoe UI Symbol" panose="020B0502040204020203" pitchFamily="34" charset="0"/>
              <a:buChar char="☐"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30188" indent="-228600"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4FB65EC-E00C-46BF-A076-0076383D364D}"/>
              </a:ext>
            </a:extLst>
          </p:cNvPr>
          <p:cNvSpPr txBox="1"/>
          <p:nvPr userDrawn="1"/>
        </p:nvSpPr>
        <p:spPr>
          <a:xfrm>
            <a:off x="5641631" y="4610020"/>
            <a:ext cx="2530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90-day objectives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411BDAA7-C6D8-4A2A-BEFC-6A5D3BF9AD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8262" y="4917797"/>
            <a:ext cx="3628609" cy="1398632"/>
          </a:xfrm>
          <a:solidFill>
            <a:schemeClr val="tx2">
              <a:lumMod val="20000"/>
              <a:lumOff val="80000"/>
            </a:schemeClr>
          </a:solidFill>
          <a:ln w="31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txBody>
          <a:bodyPr>
            <a:normAutofit/>
          </a:bodyPr>
          <a:lstStyle>
            <a:lvl1pPr marL="228600" indent="-228600">
              <a:buFont typeface="Segoe UI Symbol" panose="020B0502040204020203" pitchFamily="34" charset="0"/>
              <a:buChar char=""/>
              <a:defRPr sz="11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28600" indent="-228600"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4A307F-7F67-47C6-9550-149D865DAC23}"/>
              </a:ext>
            </a:extLst>
          </p:cNvPr>
          <p:cNvSpPr txBox="1"/>
          <p:nvPr userDrawn="1"/>
        </p:nvSpPr>
        <p:spPr>
          <a:xfrm>
            <a:off x="8388262" y="4610020"/>
            <a:ext cx="3628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key partners </a:t>
            </a:r>
            <a:r>
              <a:rPr lang="en-US" sz="105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f/</a:t>
            </a:r>
            <a:r>
              <a:rPr lang="en-US" sz="11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 </a:t>
            </a:r>
            <a:r>
              <a:rPr lang="en-US" sz="1400" i="1">
                <a:solidFill>
                  <a:schemeClr val="tx2">
                    <a:lumMod val="75000"/>
                  </a:schemeClr>
                </a:solidFill>
                <a:latin typeface="High Tower Text" panose="02040502050506030303" pitchFamily="18" charset="0"/>
              </a:rPr>
              <a:t>project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261B51-A794-44F0-9861-CCC105334E44}"/>
              </a:ext>
            </a:extLst>
          </p:cNvPr>
          <p:cNvSpPr txBox="1"/>
          <p:nvPr userDrawn="1"/>
        </p:nvSpPr>
        <p:spPr>
          <a:xfrm>
            <a:off x="1273407" y="5966995"/>
            <a:ext cx="53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>
                    <a:lumMod val="75000"/>
                  </a:schemeClr>
                </a:solidFill>
                <a:latin typeface="High Tower Text" panose="02040502050506030303" pitchFamily="18" charset="0"/>
              </a:rPr>
              <a:t>30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F53785-B6D8-47C8-8A03-024D14F040A6}"/>
              </a:ext>
            </a:extLst>
          </p:cNvPr>
          <p:cNvSpPr txBox="1"/>
          <p:nvPr userDrawn="1"/>
        </p:nvSpPr>
        <p:spPr>
          <a:xfrm>
            <a:off x="3934931" y="5966994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>
                    <a:lumMod val="75000"/>
                  </a:schemeClr>
                </a:solidFill>
                <a:latin typeface="High Tower Text" panose="02040502050506030303" pitchFamily="18" charset="0"/>
              </a:rPr>
              <a:t>60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1A5C06-4A57-4DEF-8459-69B5B557C82B}"/>
              </a:ext>
            </a:extLst>
          </p:cNvPr>
          <p:cNvSpPr txBox="1"/>
          <p:nvPr userDrawn="1"/>
        </p:nvSpPr>
        <p:spPr>
          <a:xfrm>
            <a:off x="6618095" y="5987097"/>
            <a:ext cx="577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>
                <a:solidFill>
                  <a:schemeClr val="bg1">
                    <a:lumMod val="75000"/>
                  </a:schemeClr>
                </a:solidFill>
                <a:latin typeface="High Tower Text" panose="02040502050506030303" pitchFamily="18" charset="0"/>
              </a:rPr>
              <a:t>90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9403F9C-57A9-4182-BDAA-8CC0D70443CE}"/>
              </a:ext>
            </a:extLst>
          </p:cNvPr>
          <p:cNvCxnSpPr>
            <a:endCxn id="22" idx="3"/>
          </p:cNvCxnSpPr>
          <p:nvPr userDrawn="1"/>
        </p:nvCxnSpPr>
        <p:spPr>
          <a:xfrm flipV="1">
            <a:off x="10335491" y="2897772"/>
            <a:ext cx="1681380" cy="2446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9413FD1-7C7F-4BA5-93D1-477E78AC271E}"/>
              </a:ext>
            </a:extLst>
          </p:cNvPr>
          <p:cNvCxnSpPr/>
          <p:nvPr userDrawn="1"/>
        </p:nvCxnSpPr>
        <p:spPr>
          <a:xfrm flipV="1">
            <a:off x="10335491" y="4758069"/>
            <a:ext cx="1681380" cy="2446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EB0920A-8E4E-45FC-8664-F30C5518F1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8911" y="629265"/>
            <a:ext cx="1903413" cy="336477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en-US"/>
              <a:t>Project Lead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A5E99A77-08E7-4A24-A898-709C5CAEFF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5303" y="1041049"/>
            <a:ext cx="10707021" cy="476015"/>
          </a:xfrm>
        </p:spPr>
        <p:txBody>
          <a:bodyPr>
            <a:normAutofit/>
          </a:bodyPr>
          <a:lstStyle>
            <a:lvl1pPr marL="60325" indent="0">
              <a:buNone/>
              <a:defRPr sz="1400"/>
            </a:lvl1pPr>
          </a:lstStyle>
          <a:p>
            <a:pPr marL="288925"/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</a:rPr>
              <a:t>Project objective—full sentence with subject, object, and verb</a:t>
            </a:r>
          </a:p>
        </p:txBody>
      </p:sp>
    </p:spTree>
    <p:extLst>
      <p:ext uri="{BB962C8B-B14F-4D97-AF65-F5344CB8AC3E}">
        <p14:creationId xmlns:p14="http://schemas.microsoft.com/office/powerpoint/2010/main" val="160622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_Slide_LightMod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F988-CD4C-4244-8398-934C73549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1923"/>
            <a:ext cx="9144000" cy="163215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9A822-4CB0-4627-BC4C-37FEA8523C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42735" y="4119716"/>
            <a:ext cx="4210665" cy="1147916"/>
          </a:xfrm>
        </p:spPr>
        <p:txBody>
          <a:bodyPr>
            <a:normAutofit/>
          </a:bodyPr>
          <a:lstStyle>
            <a:lvl1pPr marL="0" indent="0" algn="ctr">
              <a:buNone/>
              <a:defRPr sz="1600" i="1">
                <a:solidFill>
                  <a:schemeClr val="bg2">
                    <a:lumMod val="75000"/>
                  </a:schemeClr>
                </a:solidFill>
                <a:latin typeface="High Tower Text" panose="0204050205050603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</a:t>
            </a:r>
            <a:br>
              <a:rPr lang="en-US"/>
            </a:br>
            <a:r>
              <a:rPr lang="en-US"/>
              <a:t>Duty Title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E1F0D7-0C52-4277-956A-B1C8D7C26638}"/>
              </a:ext>
            </a:extLst>
          </p:cNvPr>
          <p:cNvGrpSpPr/>
          <p:nvPr userDrawn="1"/>
        </p:nvGrpSpPr>
        <p:grpSpPr>
          <a:xfrm>
            <a:off x="1524000" y="1862588"/>
            <a:ext cx="9144000" cy="284274"/>
            <a:chOff x="1524000" y="1862588"/>
            <a:chExt cx="9144000" cy="2842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D2165E-6EA4-4678-B71A-437DACF89C6E}"/>
                </a:ext>
              </a:extLst>
            </p:cNvPr>
            <p:cNvSpPr txBox="1"/>
            <p:nvPr userDrawn="1"/>
          </p:nvSpPr>
          <p:spPr>
            <a:xfrm>
              <a:off x="1524000" y="1862588"/>
              <a:ext cx="914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cap="all" spc="150" baseline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gency FB" panose="020B0503020202020204" pitchFamily="34" charset="0"/>
                </a:rPr>
                <a:t>All-domain  Anomaly  Resolution  Office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8ABBD66-B31D-478D-A325-AA1D59D4A5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22541" y="2146862"/>
              <a:ext cx="546919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892292-CEE0-48A9-AEFE-7216FE77C0BB}"/>
              </a:ext>
            </a:extLst>
          </p:cNvPr>
          <p:cNvGrpSpPr/>
          <p:nvPr userDrawn="1"/>
        </p:nvGrpSpPr>
        <p:grpSpPr>
          <a:xfrm>
            <a:off x="8447714" y="5854354"/>
            <a:ext cx="3561980" cy="788424"/>
            <a:chOff x="7808617" y="5911530"/>
            <a:chExt cx="3561980" cy="788424"/>
          </a:xfrm>
        </p:grpSpPr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25CE3D60-A0DB-4D65-8DC3-DEA9DBB842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4BA6DC"/>
                </a:clrFrom>
                <a:clrTo>
                  <a:srgbClr val="4BA6DC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1186" y="5911530"/>
              <a:ext cx="789411" cy="78842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772133-1E75-4BBC-9C70-02E808C312EC}"/>
                </a:ext>
              </a:extLst>
            </p:cNvPr>
            <p:cNvSpPr txBox="1"/>
            <p:nvPr userDrawn="1"/>
          </p:nvSpPr>
          <p:spPr>
            <a:xfrm>
              <a:off x="7808617" y="6181114"/>
              <a:ext cx="277256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i="1" dirty="0">
                  <a:solidFill>
                    <a:schemeClr val="tx2">
                      <a:lumMod val="75000"/>
                    </a:schemeClr>
                  </a:solidFill>
                  <a:effectLst/>
                  <a:latin typeface="High Tower Text" panose="02040502050506030303" pitchFamily="18" charset="0"/>
                </a:rPr>
                <a:t>US Department </a:t>
              </a:r>
              <a:r>
                <a:rPr lang="en-US" sz="900" i="1" dirty="0">
                  <a:solidFill>
                    <a:schemeClr val="tx2">
                      <a:lumMod val="75000"/>
                    </a:schemeClr>
                  </a:solidFill>
                  <a:effectLst/>
                  <a:latin typeface="High Tower Text" panose="02040502050506030303" pitchFamily="18" charset="0"/>
                </a:rPr>
                <a:t>of</a:t>
              </a:r>
              <a:r>
                <a:rPr lang="en-US" sz="1000" i="1" dirty="0">
                  <a:solidFill>
                    <a:schemeClr val="tx2">
                      <a:lumMod val="75000"/>
                    </a:schemeClr>
                  </a:solidFill>
                  <a:effectLst/>
                  <a:latin typeface="High Tower Text" panose="02040502050506030303" pitchFamily="18" charset="0"/>
                </a:rPr>
                <a:t> Defense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4212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50">
            <a:extLst>
              <a:ext uri="{FF2B5EF4-FFF2-40B4-BE49-F238E27FC236}">
                <a16:creationId xmlns:a16="http://schemas.microsoft.com/office/drawing/2014/main" id="{D0E8C9B9-7883-485E-B9CF-613A73F85AEB}"/>
              </a:ext>
            </a:extLst>
          </p:cNvPr>
          <p:cNvGraphicFramePr>
            <a:graphicFrameLocks/>
          </p:cNvGraphicFramePr>
          <p:nvPr userDrawn="1"/>
        </p:nvGraphicFramePr>
        <p:xfrm>
          <a:off x="297689" y="3168830"/>
          <a:ext cx="4213206" cy="353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7786">
                  <a:extLst>
                    <a:ext uri="{9D8B030D-6E8A-4147-A177-3AD203B41FA5}">
                      <a16:colId xmlns:a16="http://schemas.microsoft.com/office/drawing/2014/main" val="1908708228"/>
                    </a:ext>
                  </a:extLst>
                </a:gridCol>
                <a:gridCol w="589084">
                  <a:extLst>
                    <a:ext uri="{9D8B030D-6E8A-4147-A177-3AD203B41FA5}">
                      <a16:colId xmlns:a16="http://schemas.microsoft.com/office/drawing/2014/main" val="3967696816"/>
                    </a:ext>
                  </a:extLst>
                </a:gridCol>
                <a:gridCol w="589084">
                  <a:extLst>
                    <a:ext uri="{9D8B030D-6E8A-4147-A177-3AD203B41FA5}">
                      <a16:colId xmlns:a16="http://schemas.microsoft.com/office/drawing/2014/main" val="3900160690"/>
                    </a:ext>
                  </a:extLst>
                </a:gridCol>
                <a:gridCol w="589084">
                  <a:extLst>
                    <a:ext uri="{9D8B030D-6E8A-4147-A177-3AD203B41FA5}">
                      <a16:colId xmlns:a16="http://schemas.microsoft.com/office/drawing/2014/main" val="2497181205"/>
                    </a:ext>
                  </a:extLst>
                </a:gridCol>
                <a:gridCol w="589084">
                  <a:extLst>
                    <a:ext uri="{9D8B030D-6E8A-4147-A177-3AD203B41FA5}">
                      <a16:colId xmlns:a16="http://schemas.microsoft.com/office/drawing/2014/main" val="4225603107"/>
                    </a:ext>
                  </a:extLst>
                </a:gridCol>
                <a:gridCol w="589084">
                  <a:extLst>
                    <a:ext uri="{9D8B030D-6E8A-4147-A177-3AD203B41FA5}">
                      <a16:colId xmlns:a16="http://schemas.microsoft.com/office/drawing/2014/main" val="3425626439"/>
                    </a:ext>
                  </a:extLst>
                </a:gridCol>
              </a:tblGrid>
              <a:tr h="296272"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SPACE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AIR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LAND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SEA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TRANS-MEDIUM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53102"/>
                  </a:ext>
                </a:extLst>
              </a:tr>
              <a:tr h="215470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OPTICAL/INFRARED </a:t>
                      </a: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38726"/>
                  </a:ext>
                </a:extLst>
              </a:tr>
              <a:tr h="215470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LASER</a:t>
                      </a: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10730"/>
                  </a:ext>
                </a:extLst>
              </a:tr>
              <a:tr h="215470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RADIO/SOUND</a:t>
                      </a: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603607"/>
                  </a:ext>
                </a:extLst>
              </a:tr>
              <a:tr h="215470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SIGNALS/EM</a:t>
                      </a: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218554"/>
                  </a:ext>
                </a:extLst>
              </a:tr>
              <a:tr h="215470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GRAVITY</a:t>
                      </a: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054259"/>
                  </a:ext>
                </a:extLst>
              </a:tr>
              <a:tr h="215470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PERSISTENCE</a:t>
                      </a: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515238"/>
                  </a:ext>
                </a:extLst>
              </a:tr>
              <a:tr h="215470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TRANSPORTABILITY</a:t>
                      </a: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763207"/>
                  </a:ext>
                </a:extLst>
              </a:tr>
              <a:tr h="215470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AVAILABILITY</a:t>
                      </a: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693077"/>
                  </a:ext>
                </a:extLst>
              </a:tr>
              <a:tr h="215470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DATA/MATERIAL TRANSPORT</a:t>
                      </a: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161381"/>
                  </a:ext>
                </a:extLst>
              </a:tr>
              <a:tr h="215470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DATA/MAT. STORAGE, SEARCH, &amp; DISCOVERY</a:t>
                      </a: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75322"/>
                  </a:ext>
                </a:extLst>
              </a:tr>
              <a:tr h="215470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DATA/MAT/ INTEGRATION, ANALYSIS, &amp; VISUALIZATION</a:t>
                      </a: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CE5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91568066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4E050-95A8-4A9C-B63B-1A9AAB9F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8704" y="2083151"/>
            <a:ext cx="3672443" cy="196352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B2811-8438-476A-A483-0470DFD9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01471" y="2083151"/>
            <a:ext cx="3690529" cy="196352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12ABE-F0C5-423C-9006-688397CA36F0}"/>
              </a:ext>
            </a:extLst>
          </p:cNvPr>
          <p:cNvSpPr txBox="1"/>
          <p:nvPr userDrawn="1"/>
        </p:nvSpPr>
        <p:spPr>
          <a:xfrm>
            <a:off x="4595654" y="1696534"/>
            <a:ext cx="3690529" cy="386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None/>
              <a:defRPr sz="1400" b="0" u="sng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lvl="0"/>
            <a:r>
              <a:rPr lang="en-US" dirty="0"/>
              <a:t>Stakeholders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4CACE7-D0B1-44E3-A47F-E85FCADA7F59}"/>
              </a:ext>
            </a:extLst>
          </p:cNvPr>
          <p:cNvSpPr txBox="1"/>
          <p:nvPr userDrawn="1"/>
        </p:nvSpPr>
        <p:spPr>
          <a:xfrm>
            <a:off x="8396507" y="1696533"/>
            <a:ext cx="3690529" cy="386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None/>
              <a:defRPr sz="1400" b="0" u="sng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lvl="0"/>
            <a:r>
              <a:rPr lang="en-US" dirty="0"/>
              <a:t>90-Day Goals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33AFB02-1C1F-4DC6-923B-21E7298160B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13740" y="4448818"/>
            <a:ext cx="3672443" cy="196352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608153-5A33-4D3F-94F9-96AF06250458}"/>
              </a:ext>
            </a:extLst>
          </p:cNvPr>
          <p:cNvSpPr txBox="1"/>
          <p:nvPr userDrawn="1"/>
        </p:nvSpPr>
        <p:spPr>
          <a:xfrm>
            <a:off x="4590690" y="4062201"/>
            <a:ext cx="3690529" cy="386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None/>
              <a:defRPr sz="1400" b="0" u="sng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Program Milestones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8FF339-4EB4-402F-9DA7-1D8A903BC1A9}"/>
              </a:ext>
            </a:extLst>
          </p:cNvPr>
          <p:cNvSpPr txBox="1"/>
          <p:nvPr userDrawn="1"/>
        </p:nvSpPr>
        <p:spPr>
          <a:xfrm>
            <a:off x="8391543" y="4062200"/>
            <a:ext cx="3690529" cy="386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None/>
              <a:defRPr sz="1400" b="0" u="sng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Critical Dependencies &amp; Support Needs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A856BF6-AF0E-4D24-A740-AAB4C2884F2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97689" y="2109029"/>
            <a:ext cx="4182677" cy="562671"/>
          </a:xfrm>
          <a:solidFill>
            <a:srgbClr val="D6DCE5">
              <a:alpha val="50196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>
              <a:defRPr sz="1050"/>
            </a:lvl2pPr>
            <a:lvl3pPr>
              <a:defRPr sz="1050"/>
            </a:lvl3pPr>
          </a:lstStyle>
          <a:p>
            <a:pPr lvl="0"/>
            <a:r>
              <a:rPr lang="en-US" dirty="0"/>
              <a:t>What is the mission benefit to the program output/outcomes?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EAC4CC-3468-4D42-B654-5B07ACC14B06}"/>
              </a:ext>
            </a:extLst>
          </p:cNvPr>
          <p:cNvSpPr txBox="1"/>
          <p:nvPr userDrawn="1"/>
        </p:nvSpPr>
        <p:spPr>
          <a:xfrm>
            <a:off x="274639" y="1696533"/>
            <a:ext cx="4203276" cy="386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None/>
              <a:defRPr sz="1400" b="0" u="sng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lvl="0"/>
            <a:r>
              <a:rPr lang="en-US" dirty="0"/>
              <a:t>Program Purpose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CD633B7-F146-4E05-AB25-BE932A85C76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84369" y="3507327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X IF 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0B6627-A9D1-47B0-B6D3-F7358145D721}"/>
              </a:ext>
            </a:extLst>
          </p:cNvPr>
          <p:cNvSpPr txBox="1"/>
          <p:nvPr userDrawn="1"/>
        </p:nvSpPr>
        <p:spPr>
          <a:xfrm>
            <a:off x="297689" y="2731148"/>
            <a:ext cx="4203276" cy="3866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lvl="0" indent="0" algn="ctr">
              <a:lnSpc>
                <a:spcPct val="90000"/>
              </a:lnSpc>
              <a:spcBef>
                <a:spcPts val="1000"/>
              </a:spcBef>
              <a:buFont typeface="Symbol" panose="05050102010706020507" pitchFamily="18" charset="2"/>
              <a:buNone/>
              <a:defRPr sz="1400" b="0" u="sng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Segoe UI Symbol" panose="020B0502040204020203" pitchFamily="34" charset="0"/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pPr lvl="0"/>
            <a:r>
              <a:rPr lang="en-US" dirty="0"/>
              <a:t>Mission-Benefits to Function, Domain, Posture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94A4A80-F3F6-4AE6-9AF2-A6BBFA091E89}"/>
              </a:ext>
            </a:extLst>
          </p:cNvPr>
          <p:cNvCxnSpPr/>
          <p:nvPr userDrawn="1"/>
        </p:nvCxnSpPr>
        <p:spPr>
          <a:xfrm flipH="1">
            <a:off x="8333971" y="1617403"/>
            <a:ext cx="9928" cy="4404946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256C89-D3BC-4239-8AC6-44F43807BFB3}"/>
              </a:ext>
            </a:extLst>
          </p:cNvPr>
          <p:cNvCxnSpPr>
            <a:cxnSpLocks/>
          </p:cNvCxnSpPr>
          <p:nvPr userDrawn="1"/>
        </p:nvCxnSpPr>
        <p:spPr>
          <a:xfrm>
            <a:off x="4613740" y="4050153"/>
            <a:ext cx="747826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50">
            <a:extLst>
              <a:ext uri="{FF2B5EF4-FFF2-40B4-BE49-F238E27FC236}">
                <a16:creationId xmlns:a16="http://schemas.microsoft.com/office/drawing/2014/main" id="{98DD1769-5573-4B7C-BA27-C61A4E4DBF1E}"/>
              </a:ext>
            </a:extLst>
          </p:cNvPr>
          <p:cNvGraphicFramePr>
            <a:graphicFrameLocks/>
          </p:cNvGraphicFramePr>
          <p:nvPr userDrawn="1"/>
        </p:nvGraphicFramePr>
        <p:xfrm>
          <a:off x="274639" y="390583"/>
          <a:ext cx="10670852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531">
                  <a:extLst>
                    <a:ext uri="{9D8B030D-6E8A-4147-A177-3AD203B41FA5}">
                      <a16:colId xmlns:a16="http://schemas.microsoft.com/office/drawing/2014/main" val="1908708228"/>
                    </a:ext>
                  </a:extLst>
                </a:gridCol>
                <a:gridCol w="1052422">
                  <a:extLst>
                    <a:ext uri="{9D8B030D-6E8A-4147-A177-3AD203B41FA5}">
                      <a16:colId xmlns:a16="http://schemas.microsoft.com/office/drawing/2014/main" val="3967696816"/>
                    </a:ext>
                  </a:extLst>
                </a:gridCol>
                <a:gridCol w="516148">
                  <a:extLst>
                    <a:ext uri="{9D8B030D-6E8A-4147-A177-3AD203B41FA5}">
                      <a16:colId xmlns:a16="http://schemas.microsoft.com/office/drawing/2014/main" val="3161725296"/>
                    </a:ext>
                  </a:extLst>
                </a:gridCol>
                <a:gridCol w="516148">
                  <a:extLst>
                    <a:ext uri="{9D8B030D-6E8A-4147-A177-3AD203B41FA5}">
                      <a16:colId xmlns:a16="http://schemas.microsoft.com/office/drawing/2014/main" val="2132623002"/>
                    </a:ext>
                  </a:extLst>
                </a:gridCol>
                <a:gridCol w="1181532">
                  <a:extLst>
                    <a:ext uri="{9D8B030D-6E8A-4147-A177-3AD203B41FA5}">
                      <a16:colId xmlns:a16="http://schemas.microsoft.com/office/drawing/2014/main" val="3900160690"/>
                    </a:ext>
                  </a:extLst>
                </a:gridCol>
                <a:gridCol w="451593">
                  <a:extLst>
                    <a:ext uri="{9D8B030D-6E8A-4147-A177-3AD203B41FA5}">
                      <a16:colId xmlns:a16="http://schemas.microsoft.com/office/drawing/2014/main" val="1582874220"/>
                    </a:ext>
                  </a:extLst>
                </a:gridCol>
                <a:gridCol w="451593">
                  <a:extLst>
                    <a:ext uri="{9D8B030D-6E8A-4147-A177-3AD203B41FA5}">
                      <a16:colId xmlns:a16="http://schemas.microsoft.com/office/drawing/2014/main" val="3902763759"/>
                    </a:ext>
                  </a:extLst>
                </a:gridCol>
                <a:gridCol w="1032292">
                  <a:extLst>
                    <a:ext uri="{9D8B030D-6E8A-4147-A177-3AD203B41FA5}">
                      <a16:colId xmlns:a16="http://schemas.microsoft.com/office/drawing/2014/main" val="2497181205"/>
                    </a:ext>
                  </a:extLst>
                </a:gridCol>
                <a:gridCol w="526213">
                  <a:extLst>
                    <a:ext uri="{9D8B030D-6E8A-4147-A177-3AD203B41FA5}">
                      <a16:colId xmlns:a16="http://schemas.microsoft.com/office/drawing/2014/main" val="3144650904"/>
                    </a:ext>
                  </a:extLst>
                </a:gridCol>
                <a:gridCol w="526213">
                  <a:extLst>
                    <a:ext uri="{9D8B030D-6E8A-4147-A177-3AD203B41FA5}">
                      <a16:colId xmlns:a16="http://schemas.microsoft.com/office/drawing/2014/main" val="710919029"/>
                    </a:ext>
                  </a:extLst>
                </a:gridCol>
                <a:gridCol w="1035167">
                  <a:extLst>
                    <a:ext uri="{9D8B030D-6E8A-4147-A177-3AD203B41FA5}">
                      <a16:colId xmlns:a16="http://schemas.microsoft.com/office/drawing/2014/main" val="4225603107"/>
                    </a:ext>
                  </a:extLst>
                </a:gridCol>
                <a:gridCol w="524776">
                  <a:extLst>
                    <a:ext uri="{9D8B030D-6E8A-4147-A177-3AD203B41FA5}">
                      <a16:colId xmlns:a16="http://schemas.microsoft.com/office/drawing/2014/main" val="531084521"/>
                    </a:ext>
                  </a:extLst>
                </a:gridCol>
                <a:gridCol w="524776">
                  <a:extLst>
                    <a:ext uri="{9D8B030D-6E8A-4147-A177-3AD203B41FA5}">
                      <a16:colId xmlns:a16="http://schemas.microsoft.com/office/drawing/2014/main" val="3186488234"/>
                    </a:ext>
                  </a:extLst>
                </a:gridCol>
                <a:gridCol w="785724">
                  <a:extLst>
                    <a:ext uri="{9D8B030D-6E8A-4147-A177-3AD203B41FA5}">
                      <a16:colId xmlns:a16="http://schemas.microsoft.com/office/drawing/2014/main" val="3425626439"/>
                    </a:ext>
                  </a:extLst>
                </a:gridCol>
                <a:gridCol w="785724">
                  <a:extLst>
                    <a:ext uri="{9D8B030D-6E8A-4147-A177-3AD203B41FA5}">
                      <a16:colId xmlns:a16="http://schemas.microsoft.com/office/drawing/2014/main" val="34523884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FY22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FY23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FY24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FY25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TOTAL</a:t>
                      </a:r>
                    </a:p>
                  </a:txBody>
                  <a:tcPr anchor="b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53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R&amp;D</a:t>
                      </a: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8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O&amp;M</a:t>
                      </a: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10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PROGRAM</a:t>
                      </a: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6036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sz="7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STAGE &amp; BURN KEY</a:t>
                      </a:r>
                    </a:p>
                  </a:txBody>
                  <a:tcPr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</a:t>
                      </a:r>
                      <a:r>
                        <a:rPr lang="en-US" sz="900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</a:t>
                      </a: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anned, </a:t>
                      </a:r>
                      <a:r>
                        <a:rPr lang="en-US" sz="900" b="1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</a:t>
                      </a: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ogrammed, </a:t>
                      </a:r>
                      <a:r>
                        <a:rPr lang="en-US" sz="900" b="1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</a:t>
                      </a: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udgeted, </a:t>
                      </a:r>
                      <a:r>
                        <a:rPr lang="en-US" sz="900" b="1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Un</a:t>
                      </a: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funded, </a:t>
                      </a:r>
                      <a:r>
                        <a:rPr lang="en-US" sz="900" b="1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Ob</a:t>
                      </a: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ligated, </a:t>
                      </a:r>
                      <a:r>
                        <a:rPr lang="en-US" sz="900" b="1" u="sng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Ex</a:t>
                      </a: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pended; </a:t>
                      </a:r>
                      <a:r>
                        <a:rPr lang="en-US" sz="9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goe UI Symbol" panose="020B0502040204020203" pitchFamily="34" charset="0"/>
                        </a:rPr>
                        <a:t>◒ </a:t>
                      </a: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Below Estimate, </a:t>
                      </a:r>
                      <a:r>
                        <a:rPr lang="en-US" sz="9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Symbol" panose="020B0502040204020203" pitchFamily="34" charset="0"/>
                          <a:ea typeface="Segoe UI Symbol" panose="020B0502040204020203" pitchFamily="34" charset="0"/>
                          <a:cs typeface="+mn-cs"/>
                        </a:rPr>
                        <a:t>● </a:t>
                      </a: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At Estimate, </a:t>
                      </a:r>
                      <a:r>
                        <a:rPr lang="en-US" sz="900" dirty="0">
                          <a:solidFill>
                            <a:srgbClr val="C00000"/>
                          </a:solidFill>
                          <a:latin typeface="Segoe UI Symbol" panose="020B0502040204020203" pitchFamily="34" charset="0"/>
                        </a:rPr>
                        <a:t>◓ </a:t>
                      </a:r>
                      <a:r>
                        <a:rPr lang="en-US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Above Estimate</a:t>
                      </a: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886472"/>
                  </a:ext>
                </a:extLst>
              </a:tr>
            </a:tbl>
          </a:graphicData>
        </a:graphic>
      </p:graphicFrame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7DCEF506-99D0-418B-B1AA-3DA1BFE3CC42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400585" y="4448817"/>
            <a:ext cx="3672443" cy="1963523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E5DDEC5F-5820-4278-9493-6D8E4AC108C0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584369" y="3751126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659AAD0C-8784-4CE4-9DF8-CB25E562CAC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1584369" y="3994925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094C6E39-2B08-4CC1-9F6F-C98B8A9F58B7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1584369" y="4238724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2000F518-0AB3-4E2B-B8DF-D506C2408C15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1584369" y="4482523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C85DEA3E-9471-436A-B4A5-EF00DCCC0060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1584369" y="4723147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BB79DB2F-7B51-4933-AADF-5F309C93F53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584369" y="4966946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1314F93A-2274-48EF-8974-A8FA73759AC6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1584369" y="5213920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8BDAA5F2-B122-40FA-B1D8-23C721825212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584369" y="5514869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2FB3F39C-F850-4CF7-80B8-7DC579E33325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1584369" y="5838043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EE84C920-A242-4DD9-B69C-337CDFD0E693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1584369" y="6292886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DFB05DB6-9AF9-4E81-8F9F-BE6B99A0796E}"/>
              </a:ext>
            </a:extLst>
          </p:cNvPr>
          <p:cNvSpPr>
            <a:spLocks noGrp="1"/>
          </p:cNvSpPr>
          <p:nvPr>
            <p:ph sz="half" idx="27" hasCustomPrompt="1"/>
          </p:nvPr>
        </p:nvSpPr>
        <p:spPr>
          <a:xfrm>
            <a:off x="2182438" y="3507327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9F23F067-C78A-4A75-936C-6C56AB84ECD9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2182438" y="3751126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A8E769BB-42DF-405E-A32D-08C4AC8FC401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2182438" y="3994925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46" name="Content Placeholder 3">
            <a:extLst>
              <a:ext uri="{FF2B5EF4-FFF2-40B4-BE49-F238E27FC236}">
                <a16:creationId xmlns:a16="http://schemas.microsoft.com/office/drawing/2014/main" id="{F5CCE60E-05B0-424F-8C94-2A6E2D0C2C32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2182438" y="4238724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05232E0F-C56D-454A-B7DA-5E9ACF29149D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2182438" y="4482523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331B4EC0-49A7-4C7D-BC58-01259AAAD18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182438" y="4723147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49" name="Content Placeholder 3">
            <a:extLst>
              <a:ext uri="{FF2B5EF4-FFF2-40B4-BE49-F238E27FC236}">
                <a16:creationId xmlns:a16="http://schemas.microsoft.com/office/drawing/2014/main" id="{7E3A7E52-423A-4DD3-855E-69C00146A310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2182438" y="4966946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FDA4D04C-466A-411B-A9A2-EDAA4274D251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2182438" y="5213920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51" name="Content Placeholder 3">
            <a:extLst>
              <a:ext uri="{FF2B5EF4-FFF2-40B4-BE49-F238E27FC236}">
                <a16:creationId xmlns:a16="http://schemas.microsoft.com/office/drawing/2014/main" id="{E8057C66-ABEF-4476-A1DD-D11B3DB9EE19}"/>
              </a:ext>
            </a:extLst>
          </p:cNvPr>
          <p:cNvSpPr>
            <a:spLocks noGrp="1"/>
          </p:cNvSpPr>
          <p:nvPr>
            <p:ph sz="half" idx="35" hasCustomPrompt="1"/>
          </p:nvPr>
        </p:nvSpPr>
        <p:spPr>
          <a:xfrm>
            <a:off x="2182438" y="5514869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32BAB329-E4E5-4F4C-BABC-BE2BE2AE491D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2182438" y="5838043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B4332328-F85E-4451-ABD1-B00C15F89A05}"/>
              </a:ext>
            </a:extLst>
          </p:cNvPr>
          <p:cNvSpPr>
            <a:spLocks noGrp="1"/>
          </p:cNvSpPr>
          <p:nvPr>
            <p:ph sz="half" idx="37" hasCustomPrompt="1"/>
          </p:nvPr>
        </p:nvSpPr>
        <p:spPr>
          <a:xfrm>
            <a:off x="2182438" y="6292886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54" name="Content Placeholder 3">
            <a:extLst>
              <a:ext uri="{FF2B5EF4-FFF2-40B4-BE49-F238E27FC236}">
                <a16:creationId xmlns:a16="http://schemas.microsoft.com/office/drawing/2014/main" id="{6097724F-DE56-4EAF-96D6-71292C9BE39F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2766638" y="3507327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55" name="Content Placeholder 3">
            <a:extLst>
              <a:ext uri="{FF2B5EF4-FFF2-40B4-BE49-F238E27FC236}">
                <a16:creationId xmlns:a16="http://schemas.microsoft.com/office/drawing/2014/main" id="{99DC5029-06AA-4F0B-9948-362B142C02DA}"/>
              </a:ext>
            </a:extLst>
          </p:cNvPr>
          <p:cNvSpPr>
            <a:spLocks noGrp="1"/>
          </p:cNvSpPr>
          <p:nvPr>
            <p:ph sz="half" idx="39" hasCustomPrompt="1"/>
          </p:nvPr>
        </p:nvSpPr>
        <p:spPr>
          <a:xfrm>
            <a:off x="2766638" y="3751126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56" name="Content Placeholder 3">
            <a:extLst>
              <a:ext uri="{FF2B5EF4-FFF2-40B4-BE49-F238E27FC236}">
                <a16:creationId xmlns:a16="http://schemas.microsoft.com/office/drawing/2014/main" id="{4B67DA58-E618-4BED-98AB-76C64936EFE4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2766638" y="3994925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57" name="Content Placeholder 3">
            <a:extLst>
              <a:ext uri="{FF2B5EF4-FFF2-40B4-BE49-F238E27FC236}">
                <a16:creationId xmlns:a16="http://schemas.microsoft.com/office/drawing/2014/main" id="{C6E59799-F9DD-403A-AC19-81584CDFB3E0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2766638" y="4238724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58" name="Content Placeholder 3">
            <a:extLst>
              <a:ext uri="{FF2B5EF4-FFF2-40B4-BE49-F238E27FC236}">
                <a16:creationId xmlns:a16="http://schemas.microsoft.com/office/drawing/2014/main" id="{7FAEA698-E01E-4624-830E-5A606BA5DA00}"/>
              </a:ext>
            </a:extLst>
          </p:cNvPr>
          <p:cNvSpPr>
            <a:spLocks noGrp="1"/>
          </p:cNvSpPr>
          <p:nvPr>
            <p:ph sz="half" idx="42" hasCustomPrompt="1"/>
          </p:nvPr>
        </p:nvSpPr>
        <p:spPr>
          <a:xfrm>
            <a:off x="2766638" y="4482523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59" name="Content Placeholder 3">
            <a:extLst>
              <a:ext uri="{FF2B5EF4-FFF2-40B4-BE49-F238E27FC236}">
                <a16:creationId xmlns:a16="http://schemas.microsoft.com/office/drawing/2014/main" id="{AD748ECA-C44B-4E33-9CC3-51C88D58F527}"/>
              </a:ext>
            </a:extLst>
          </p:cNvPr>
          <p:cNvSpPr>
            <a:spLocks noGrp="1"/>
          </p:cNvSpPr>
          <p:nvPr>
            <p:ph sz="half" idx="43" hasCustomPrompt="1"/>
          </p:nvPr>
        </p:nvSpPr>
        <p:spPr>
          <a:xfrm>
            <a:off x="2766638" y="4723147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60" name="Content Placeholder 3">
            <a:extLst>
              <a:ext uri="{FF2B5EF4-FFF2-40B4-BE49-F238E27FC236}">
                <a16:creationId xmlns:a16="http://schemas.microsoft.com/office/drawing/2014/main" id="{35A7B69C-887E-4676-B2EE-97E8FEF93994}"/>
              </a:ext>
            </a:extLst>
          </p:cNvPr>
          <p:cNvSpPr>
            <a:spLocks noGrp="1"/>
          </p:cNvSpPr>
          <p:nvPr>
            <p:ph sz="half" idx="44" hasCustomPrompt="1"/>
          </p:nvPr>
        </p:nvSpPr>
        <p:spPr>
          <a:xfrm>
            <a:off x="2766638" y="4966946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61" name="Content Placeholder 3">
            <a:extLst>
              <a:ext uri="{FF2B5EF4-FFF2-40B4-BE49-F238E27FC236}">
                <a16:creationId xmlns:a16="http://schemas.microsoft.com/office/drawing/2014/main" id="{0BC6EDFA-6C7C-4D66-BE9D-DCEEA25DDE24}"/>
              </a:ext>
            </a:extLst>
          </p:cNvPr>
          <p:cNvSpPr>
            <a:spLocks noGrp="1"/>
          </p:cNvSpPr>
          <p:nvPr>
            <p:ph sz="half" idx="45" hasCustomPrompt="1"/>
          </p:nvPr>
        </p:nvSpPr>
        <p:spPr>
          <a:xfrm>
            <a:off x="2766638" y="5213920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BD9C645E-BE5D-4364-9FD7-CD21A9F0B0A0}"/>
              </a:ext>
            </a:extLst>
          </p:cNvPr>
          <p:cNvSpPr>
            <a:spLocks noGrp="1"/>
          </p:cNvSpPr>
          <p:nvPr>
            <p:ph sz="half" idx="46" hasCustomPrompt="1"/>
          </p:nvPr>
        </p:nvSpPr>
        <p:spPr>
          <a:xfrm>
            <a:off x="2766638" y="5514869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63" name="Content Placeholder 3">
            <a:extLst>
              <a:ext uri="{FF2B5EF4-FFF2-40B4-BE49-F238E27FC236}">
                <a16:creationId xmlns:a16="http://schemas.microsoft.com/office/drawing/2014/main" id="{F1109D5E-C918-4B88-B1E0-455FAEFB114D}"/>
              </a:ext>
            </a:extLst>
          </p:cNvPr>
          <p:cNvSpPr>
            <a:spLocks noGrp="1"/>
          </p:cNvSpPr>
          <p:nvPr>
            <p:ph sz="half" idx="47" hasCustomPrompt="1"/>
          </p:nvPr>
        </p:nvSpPr>
        <p:spPr>
          <a:xfrm>
            <a:off x="2766638" y="5838043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64" name="Content Placeholder 3">
            <a:extLst>
              <a:ext uri="{FF2B5EF4-FFF2-40B4-BE49-F238E27FC236}">
                <a16:creationId xmlns:a16="http://schemas.microsoft.com/office/drawing/2014/main" id="{6CA22529-B8F0-4071-ABE2-EB5F1E163BCB}"/>
              </a:ext>
            </a:extLst>
          </p:cNvPr>
          <p:cNvSpPr>
            <a:spLocks noGrp="1"/>
          </p:cNvSpPr>
          <p:nvPr>
            <p:ph sz="half" idx="48" hasCustomPrompt="1"/>
          </p:nvPr>
        </p:nvSpPr>
        <p:spPr>
          <a:xfrm>
            <a:off x="2766638" y="6292886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E000DFB5-DB69-4AA2-89B3-E8F30F1255D4}"/>
              </a:ext>
            </a:extLst>
          </p:cNvPr>
          <p:cNvSpPr>
            <a:spLocks noGrp="1"/>
          </p:cNvSpPr>
          <p:nvPr>
            <p:ph sz="half" idx="49" hasCustomPrompt="1"/>
          </p:nvPr>
        </p:nvSpPr>
        <p:spPr>
          <a:xfrm>
            <a:off x="3350838" y="3507327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66" name="Content Placeholder 3">
            <a:extLst>
              <a:ext uri="{FF2B5EF4-FFF2-40B4-BE49-F238E27FC236}">
                <a16:creationId xmlns:a16="http://schemas.microsoft.com/office/drawing/2014/main" id="{1B049E71-55A4-4EF9-9B84-613E8251A53B}"/>
              </a:ext>
            </a:extLst>
          </p:cNvPr>
          <p:cNvSpPr>
            <a:spLocks noGrp="1"/>
          </p:cNvSpPr>
          <p:nvPr>
            <p:ph sz="half" idx="50" hasCustomPrompt="1"/>
          </p:nvPr>
        </p:nvSpPr>
        <p:spPr>
          <a:xfrm>
            <a:off x="3350838" y="3751126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67" name="Content Placeholder 3">
            <a:extLst>
              <a:ext uri="{FF2B5EF4-FFF2-40B4-BE49-F238E27FC236}">
                <a16:creationId xmlns:a16="http://schemas.microsoft.com/office/drawing/2014/main" id="{A8C5CE6A-B331-4B50-88D2-6836CAD51F99}"/>
              </a:ext>
            </a:extLst>
          </p:cNvPr>
          <p:cNvSpPr>
            <a:spLocks noGrp="1"/>
          </p:cNvSpPr>
          <p:nvPr>
            <p:ph sz="half" idx="51" hasCustomPrompt="1"/>
          </p:nvPr>
        </p:nvSpPr>
        <p:spPr>
          <a:xfrm>
            <a:off x="3350838" y="3994925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68" name="Content Placeholder 3">
            <a:extLst>
              <a:ext uri="{FF2B5EF4-FFF2-40B4-BE49-F238E27FC236}">
                <a16:creationId xmlns:a16="http://schemas.microsoft.com/office/drawing/2014/main" id="{E5DBBA6D-5EB9-4BA6-B0CE-C4226E7DFF61}"/>
              </a:ext>
            </a:extLst>
          </p:cNvPr>
          <p:cNvSpPr>
            <a:spLocks noGrp="1"/>
          </p:cNvSpPr>
          <p:nvPr>
            <p:ph sz="half" idx="52" hasCustomPrompt="1"/>
          </p:nvPr>
        </p:nvSpPr>
        <p:spPr>
          <a:xfrm>
            <a:off x="3350838" y="4238724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69" name="Content Placeholder 3">
            <a:extLst>
              <a:ext uri="{FF2B5EF4-FFF2-40B4-BE49-F238E27FC236}">
                <a16:creationId xmlns:a16="http://schemas.microsoft.com/office/drawing/2014/main" id="{74826C25-9088-497E-9CCF-B64AF6E60482}"/>
              </a:ext>
            </a:extLst>
          </p:cNvPr>
          <p:cNvSpPr>
            <a:spLocks noGrp="1"/>
          </p:cNvSpPr>
          <p:nvPr>
            <p:ph sz="half" idx="53" hasCustomPrompt="1"/>
          </p:nvPr>
        </p:nvSpPr>
        <p:spPr>
          <a:xfrm>
            <a:off x="3350838" y="4482523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70" name="Content Placeholder 3">
            <a:extLst>
              <a:ext uri="{FF2B5EF4-FFF2-40B4-BE49-F238E27FC236}">
                <a16:creationId xmlns:a16="http://schemas.microsoft.com/office/drawing/2014/main" id="{DD65ADE7-D597-4D15-BB86-B87986BF61C5}"/>
              </a:ext>
            </a:extLst>
          </p:cNvPr>
          <p:cNvSpPr>
            <a:spLocks noGrp="1"/>
          </p:cNvSpPr>
          <p:nvPr>
            <p:ph sz="half" idx="54" hasCustomPrompt="1"/>
          </p:nvPr>
        </p:nvSpPr>
        <p:spPr>
          <a:xfrm>
            <a:off x="3350838" y="4723147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0A79D1C8-19A4-4A64-AC07-F522A1313DEC}"/>
              </a:ext>
            </a:extLst>
          </p:cNvPr>
          <p:cNvSpPr>
            <a:spLocks noGrp="1"/>
          </p:cNvSpPr>
          <p:nvPr>
            <p:ph sz="half" idx="55" hasCustomPrompt="1"/>
          </p:nvPr>
        </p:nvSpPr>
        <p:spPr>
          <a:xfrm>
            <a:off x="3350838" y="4966946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72" name="Content Placeholder 3">
            <a:extLst>
              <a:ext uri="{FF2B5EF4-FFF2-40B4-BE49-F238E27FC236}">
                <a16:creationId xmlns:a16="http://schemas.microsoft.com/office/drawing/2014/main" id="{B2592990-35A8-425F-9951-39CF768C184A}"/>
              </a:ext>
            </a:extLst>
          </p:cNvPr>
          <p:cNvSpPr>
            <a:spLocks noGrp="1"/>
          </p:cNvSpPr>
          <p:nvPr>
            <p:ph sz="half" idx="56" hasCustomPrompt="1"/>
          </p:nvPr>
        </p:nvSpPr>
        <p:spPr>
          <a:xfrm>
            <a:off x="3350838" y="5213920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73" name="Content Placeholder 3">
            <a:extLst>
              <a:ext uri="{FF2B5EF4-FFF2-40B4-BE49-F238E27FC236}">
                <a16:creationId xmlns:a16="http://schemas.microsoft.com/office/drawing/2014/main" id="{56CBB899-6B58-47D4-9151-D944EF7DA300}"/>
              </a:ext>
            </a:extLst>
          </p:cNvPr>
          <p:cNvSpPr>
            <a:spLocks noGrp="1"/>
          </p:cNvSpPr>
          <p:nvPr>
            <p:ph sz="half" idx="57" hasCustomPrompt="1"/>
          </p:nvPr>
        </p:nvSpPr>
        <p:spPr>
          <a:xfrm>
            <a:off x="3350838" y="5514869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74" name="Content Placeholder 3">
            <a:extLst>
              <a:ext uri="{FF2B5EF4-FFF2-40B4-BE49-F238E27FC236}">
                <a16:creationId xmlns:a16="http://schemas.microsoft.com/office/drawing/2014/main" id="{4D97E5A3-D6D5-4579-9A6E-D0E03E10E850}"/>
              </a:ext>
            </a:extLst>
          </p:cNvPr>
          <p:cNvSpPr>
            <a:spLocks noGrp="1"/>
          </p:cNvSpPr>
          <p:nvPr>
            <p:ph sz="half" idx="58" hasCustomPrompt="1"/>
          </p:nvPr>
        </p:nvSpPr>
        <p:spPr>
          <a:xfrm>
            <a:off x="3350838" y="5838043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75" name="Content Placeholder 3">
            <a:extLst>
              <a:ext uri="{FF2B5EF4-FFF2-40B4-BE49-F238E27FC236}">
                <a16:creationId xmlns:a16="http://schemas.microsoft.com/office/drawing/2014/main" id="{279742B4-E1BC-445D-901C-E2A3EC22671B}"/>
              </a:ext>
            </a:extLst>
          </p:cNvPr>
          <p:cNvSpPr>
            <a:spLocks noGrp="1"/>
          </p:cNvSpPr>
          <p:nvPr>
            <p:ph sz="half" idx="59" hasCustomPrompt="1"/>
          </p:nvPr>
        </p:nvSpPr>
        <p:spPr>
          <a:xfrm>
            <a:off x="3350838" y="6292886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76" name="Content Placeholder 3">
            <a:extLst>
              <a:ext uri="{FF2B5EF4-FFF2-40B4-BE49-F238E27FC236}">
                <a16:creationId xmlns:a16="http://schemas.microsoft.com/office/drawing/2014/main" id="{6EB95607-BDC2-4C47-B775-EC66D4B1EBA3}"/>
              </a:ext>
            </a:extLst>
          </p:cNvPr>
          <p:cNvSpPr>
            <a:spLocks noGrp="1"/>
          </p:cNvSpPr>
          <p:nvPr>
            <p:ph sz="half" idx="60" hasCustomPrompt="1"/>
          </p:nvPr>
        </p:nvSpPr>
        <p:spPr>
          <a:xfrm>
            <a:off x="3947738" y="3507327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77" name="Content Placeholder 3">
            <a:extLst>
              <a:ext uri="{FF2B5EF4-FFF2-40B4-BE49-F238E27FC236}">
                <a16:creationId xmlns:a16="http://schemas.microsoft.com/office/drawing/2014/main" id="{4183690F-23A8-4F94-9622-BA7486724FAC}"/>
              </a:ext>
            </a:extLst>
          </p:cNvPr>
          <p:cNvSpPr>
            <a:spLocks noGrp="1"/>
          </p:cNvSpPr>
          <p:nvPr>
            <p:ph sz="half" idx="61" hasCustomPrompt="1"/>
          </p:nvPr>
        </p:nvSpPr>
        <p:spPr>
          <a:xfrm>
            <a:off x="3947738" y="3751126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78" name="Content Placeholder 3">
            <a:extLst>
              <a:ext uri="{FF2B5EF4-FFF2-40B4-BE49-F238E27FC236}">
                <a16:creationId xmlns:a16="http://schemas.microsoft.com/office/drawing/2014/main" id="{BE71138F-2970-463E-B7FD-B84D65223D81}"/>
              </a:ext>
            </a:extLst>
          </p:cNvPr>
          <p:cNvSpPr>
            <a:spLocks noGrp="1"/>
          </p:cNvSpPr>
          <p:nvPr>
            <p:ph sz="half" idx="62" hasCustomPrompt="1"/>
          </p:nvPr>
        </p:nvSpPr>
        <p:spPr>
          <a:xfrm>
            <a:off x="3947738" y="3994925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79" name="Content Placeholder 3">
            <a:extLst>
              <a:ext uri="{FF2B5EF4-FFF2-40B4-BE49-F238E27FC236}">
                <a16:creationId xmlns:a16="http://schemas.microsoft.com/office/drawing/2014/main" id="{F7AFCBB9-233A-4899-B8DC-569A7769736F}"/>
              </a:ext>
            </a:extLst>
          </p:cNvPr>
          <p:cNvSpPr>
            <a:spLocks noGrp="1"/>
          </p:cNvSpPr>
          <p:nvPr>
            <p:ph sz="half" idx="63" hasCustomPrompt="1"/>
          </p:nvPr>
        </p:nvSpPr>
        <p:spPr>
          <a:xfrm>
            <a:off x="3947738" y="4238724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80" name="Content Placeholder 3">
            <a:extLst>
              <a:ext uri="{FF2B5EF4-FFF2-40B4-BE49-F238E27FC236}">
                <a16:creationId xmlns:a16="http://schemas.microsoft.com/office/drawing/2014/main" id="{4B83E568-2676-4276-B033-1CCD6A295FCB}"/>
              </a:ext>
            </a:extLst>
          </p:cNvPr>
          <p:cNvSpPr>
            <a:spLocks noGrp="1"/>
          </p:cNvSpPr>
          <p:nvPr>
            <p:ph sz="half" idx="64" hasCustomPrompt="1"/>
          </p:nvPr>
        </p:nvSpPr>
        <p:spPr>
          <a:xfrm>
            <a:off x="3947738" y="4482523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81" name="Content Placeholder 3">
            <a:extLst>
              <a:ext uri="{FF2B5EF4-FFF2-40B4-BE49-F238E27FC236}">
                <a16:creationId xmlns:a16="http://schemas.microsoft.com/office/drawing/2014/main" id="{B88EC182-5615-42BE-A6BD-05AAEBC0DA64}"/>
              </a:ext>
            </a:extLst>
          </p:cNvPr>
          <p:cNvSpPr>
            <a:spLocks noGrp="1"/>
          </p:cNvSpPr>
          <p:nvPr>
            <p:ph sz="half" idx="65" hasCustomPrompt="1"/>
          </p:nvPr>
        </p:nvSpPr>
        <p:spPr>
          <a:xfrm>
            <a:off x="3947738" y="4723147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82" name="Content Placeholder 3">
            <a:extLst>
              <a:ext uri="{FF2B5EF4-FFF2-40B4-BE49-F238E27FC236}">
                <a16:creationId xmlns:a16="http://schemas.microsoft.com/office/drawing/2014/main" id="{F594A032-07C5-40A6-87F8-DF4AEB12AB87}"/>
              </a:ext>
            </a:extLst>
          </p:cNvPr>
          <p:cNvSpPr>
            <a:spLocks noGrp="1"/>
          </p:cNvSpPr>
          <p:nvPr>
            <p:ph sz="half" idx="66" hasCustomPrompt="1"/>
          </p:nvPr>
        </p:nvSpPr>
        <p:spPr>
          <a:xfrm>
            <a:off x="3947738" y="4966946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83" name="Content Placeholder 3">
            <a:extLst>
              <a:ext uri="{FF2B5EF4-FFF2-40B4-BE49-F238E27FC236}">
                <a16:creationId xmlns:a16="http://schemas.microsoft.com/office/drawing/2014/main" id="{EFA64781-409F-4FCA-B87F-2BE5AC9D8956}"/>
              </a:ext>
            </a:extLst>
          </p:cNvPr>
          <p:cNvSpPr>
            <a:spLocks noGrp="1"/>
          </p:cNvSpPr>
          <p:nvPr>
            <p:ph sz="half" idx="67" hasCustomPrompt="1"/>
          </p:nvPr>
        </p:nvSpPr>
        <p:spPr>
          <a:xfrm>
            <a:off x="3947738" y="5213920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84" name="Content Placeholder 3">
            <a:extLst>
              <a:ext uri="{FF2B5EF4-FFF2-40B4-BE49-F238E27FC236}">
                <a16:creationId xmlns:a16="http://schemas.microsoft.com/office/drawing/2014/main" id="{5ECC4279-7404-4A44-A3A4-F5BE03F8A5C1}"/>
              </a:ext>
            </a:extLst>
          </p:cNvPr>
          <p:cNvSpPr>
            <a:spLocks noGrp="1"/>
          </p:cNvSpPr>
          <p:nvPr>
            <p:ph sz="half" idx="68" hasCustomPrompt="1"/>
          </p:nvPr>
        </p:nvSpPr>
        <p:spPr>
          <a:xfrm>
            <a:off x="3947738" y="5514869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85" name="Content Placeholder 3">
            <a:extLst>
              <a:ext uri="{FF2B5EF4-FFF2-40B4-BE49-F238E27FC236}">
                <a16:creationId xmlns:a16="http://schemas.microsoft.com/office/drawing/2014/main" id="{93F8D606-AE36-4BD9-88C6-E2FA9E60DD46}"/>
              </a:ext>
            </a:extLst>
          </p:cNvPr>
          <p:cNvSpPr>
            <a:spLocks noGrp="1"/>
          </p:cNvSpPr>
          <p:nvPr>
            <p:ph sz="half" idx="69" hasCustomPrompt="1"/>
          </p:nvPr>
        </p:nvSpPr>
        <p:spPr>
          <a:xfrm>
            <a:off x="3947738" y="5838043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86" name="Content Placeholder 3">
            <a:extLst>
              <a:ext uri="{FF2B5EF4-FFF2-40B4-BE49-F238E27FC236}">
                <a16:creationId xmlns:a16="http://schemas.microsoft.com/office/drawing/2014/main" id="{0196EDCD-1A05-438F-AE1C-79CFD389C848}"/>
              </a:ext>
            </a:extLst>
          </p:cNvPr>
          <p:cNvSpPr>
            <a:spLocks noGrp="1"/>
          </p:cNvSpPr>
          <p:nvPr>
            <p:ph sz="half" idx="70" hasCustomPrompt="1"/>
          </p:nvPr>
        </p:nvSpPr>
        <p:spPr>
          <a:xfrm>
            <a:off x="3947738" y="6292886"/>
            <a:ext cx="532617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X IF YES</a:t>
            </a:r>
          </a:p>
        </p:txBody>
      </p:sp>
      <p:sp>
        <p:nvSpPr>
          <p:cNvPr id="87" name="Content Placeholder 3">
            <a:extLst>
              <a:ext uri="{FF2B5EF4-FFF2-40B4-BE49-F238E27FC236}">
                <a16:creationId xmlns:a16="http://schemas.microsoft.com/office/drawing/2014/main" id="{9542A708-1CE6-4884-BBA3-9467E0108798}"/>
              </a:ext>
            </a:extLst>
          </p:cNvPr>
          <p:cNvSpPr>
            <a:spLocks noGrp="1"/>
          </p:cNvSpPr>
          <p:nvPr>
            <p:ph sz="half" idx="71" hasCustomPrompt="1"/>
          </p:nvPr>
        </p:nvSpPr>
        <p:spPr>
          <a:xfrm>
            <a:off x="2107750" y="637695"/>
            <a:ext cx="473748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91" name="Content Placeholder 3">
            <a:extLst>
              <a:ext uri="{FF2B5EF4-FFF2-40B4-BE49-F238E27FC236}">
                <a16:creationId xmlns:a16="http://schemas.microsoft.com/office/drawing/2014/main" id="{9E311CCC-550C-4CFC-92A9-E64A1B06D03E}"/>
              </a:ext>
            </a:extLst>
          </p:cNvPr>
          <p:cNvSpPr>
            <a:spLocks noGrp="1"/>
          </p:cNvSpPr>
          <p:nvPr>
            <p:ph sz="half" idx="75" hasCustomPrompt="1"/>
          </p:nvPr>
        </p:nvSpPr>
        <p:spPr>
          <a:xfrm>
            <a:off x="1034915" y="637695"/>
            <a:ext cx="1047885" cy="2415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Dollars in Thousands</a:t>
            </a:r>
          </a:p>
        </p:txBody>
      </p:sp>
      <p:sp>
        <p:nvSpPr>
          <p:cNvPr id="103" name="Content Placeholder 3">
            <a:extLst>
              <a:ext uri="{FF2B5EF4-FFF2-40B4-BE49-F238E27FC236}">
                <a16:creationId xmlns:a16="http://schemas.microsoft.com/office/drawing/2014/main" id="{4E6B4D39-9475-4C78-B70E-AA8A98580619}"/>
              </a:ext>
            </a:extLst>
          </p:cNvPr>
          <p:cNvSpPr>
            <a:spLocks noGrp="1"/>
          </p:cNvSpPr>
          <p:nvPr>
            <p:ph sz="half" idx="79" hasCustomPrompt="1"/>
          </p:nvPr>
        </p:nvSpPr>
        <p:spPr>
          <a:xfrm>
            <a:off x="1034915" y="876355"/>
            <a:ext cx="1047885" cy="2415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Dollars in Thousands</a:t>
            </a:r>
          </a:p>
        </p:txBody>
      </p:sp>
      <p:sp>
        <p:nvSpPr>
          <p:cNvPr id="104" name="Content Placeholder 3">
            <a:extLst>
              <a:ext uri="{FF2B5EF4-FFF2-40B4-BE49-F238E27FC236}">
                <a16:creationId xmlns:a16="http://schemas.microsoft.com/office/drawing/2014/main" id="{8A6608DA-072D-4318-8B6C-A8CD0EFC9D1C}"/>
              </a:ext>
            </a:extLst>
          </p:cNvPr>
          <p:cNvSpPr>
            <a:spLocks noGrp="1"/>
          </p:cNvSpPr>
          <p:nvPr>
            <p:ph sz="half" idx="80" hasCustomPrompt="1"/>
          </p:nvPr>
        </p:nvSpPr>
        <p:spPr>
          <a:xfrm>
            <a:off x="2107750" y="876355"/>
            <a:ext cx="473748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105" name="Content Placeholder 3">
            <a:extLst>
              <a:ext uri="{FF2B5EF4-FFF2-40B4-BE49-F238E27FC236}">
                <a16:creationId xmlns:a16="http://schemas.microsoft.com/office/drawing/2014/main" id="{583942FD-C5BC-4D74-907E-E528F4BFAC73}"/>
              </a:ext>
            </a:extLst>
          </p:cNvPr>
          <p:cNvSpPr>
            <a:spLocks noGrp="1"/>
          </p:cNvSpPr>
          <p:nvPr>
            <p:ph sz="half" idx="81" hasCustomPrompt="1"/>
          </p:nvPr>
        </p:nvSpPr>
        <p:spPr>
          <a:xfrm>
            <a:off x="2625498" y="637695"/>
            <a:ext cx="473748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Burn</a:t>
            </a:r>
          </a:p>
        </p:txBody>
      </p:sp>
      <p:sp>
        <p:nvSpPr>
          <p:cNvPr id="106" name="Content Placeholder 3">
            <a:extLst>
              <a:ext uri="{FF2B5EF4-FFF2-40B4-BE49-F238E27FC236}">
                <a16:creationId xmlns:a16="http://schemas.microsoft.com/office/drawing/2014/main" id="{E0A7CD94-BA1B-4857-8793-A2AFE0D320D1}"/>
              </a:ext>
            </a:extLst>
          </p:cNvPr>
          <p:cNvSpPr>
            <a:spLocks noGrp="1"/>
          </p:cNvSpPr>
          <p:nvPr>
            <p:ph sz="half" idx="82" hasCustomPrompt="1"/>
          </p:nvPr>
        </p:nvSpPr>
        <p:spPr>
          <a:xfrm>
            <a:off x="2625498" y="876355"/>
            <a:ext cx="473748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Burn</a:t>
            </a:r>
          </a:p>
        </p:txBody>
      </p:sp>
      <p:sp>
        <p:nvSpPr>
          <p:cNvPr id="107" name="Content Placeholder 3">
            <a:extLst>
              <a:ext uri="{FF2B5EF4-FFF2-40B4-BE49-F238E27FC236}">
                <a16:creationId xmlns:a16="http://schemas.microsoft.com/office/drawing/2014/main" id="{0F02DF82-0ACA-44EE-820A-C909736C6219}"/>
              </a:ext>
            </a:extLst>
          </p:cNvPr>
          <p:cNvSpPr>
            <a:spLocks noGrp="1"/>
          </p:cNvSpPr>
          <p:nvPr>
            <p:ph sz="half" idx="83" hasCustomPrompt="1"/>
          </p:nvPr>
        </p:nvSpPr>
        <p:spPr>
          <a:xfrm>
            <a:off x="1034915" y="1124468"/>
            <a:ext cx="1047885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NIP/MIP</a:t>
            </a:r>
          </a:p>
        </p:txBody>
      </p:sp>
      <p:sp>
        <p:nvSpPr>
          <p:cNvPr id="108" name="Content Placeholder 3">
            <a:extLst>
              <a:ext uri="{FF2B5EF4-FFF2-40B4-BE49-F238E27FC236}">
                <a16:creationId xmlns:a16="http://schemas.microsoft.com/office/drawing/2014/main" id="{79E215D1-DE56-4398-9349-3B368C1A2F32}"/>
              </a:ext>
            </a:extLst>
          </p:cNvPr>
          <p:cNvSpPr>
            <a:spLocks noGrp="1"/>
          </p:cNvSpPr>
          <p:nvPr>
            <p:ph sz="half" idx="84" hasCustomPrompt="1"/>
          </p:nvPr>
        </p:nvSpPr>
        <p:spPr>
          <a:xfrm>
            <a:off x="2107462" y="1124468"/>
            <a:ext cx="990680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REC’V AGENCY</a:t>
            </a:r>
          </a:p>
        </p:txBody>
      </p:sp>
      <p:sp>
        <p:nvSpPr>
          <p:cNvPr id="109" name="Content Placeholder 3">
            <a:extLst>
              <a:ext uri="{FF2B5EF4-FFF2-40B4-BE49-F238E27FC236}">
                <a16:creationId xmlns:a16="http://schemas.microsoft.com/office/drawing/2014/main" id="{2A392977-DB87-4FD6-8408-AF83176F9DD6}"/>
              </a:ext>
            </a:extLst>
          </p:cNvPr>
          <p:cNvSpPr>
            <a:spLocks noGrp="1"/>
          </p:cNvSpPr>
          <p:nvPr>
            <p:ph sz="half" idx="85" hasCustomPrompt="1"/>
          </p:nvPr>
        </p:nvSpPr>
        <p:spPr>
          <a:xfrm>
            <a:off x="4208339" y="640814"/>
            <a:ext cx="473748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110" name="Content Placeholder 3">
            <a:extLst>
              <a:ext uri="{FF2B5EF4-FFF2-40B4-BE49-F238E27FC236}">
                <a16:creationId xmlns:a16="http://schemas.microsoft.com/office/drawing/2014/main" id="{C00A163A-CC20-4AAD-AB51-1520F854692D}"/>
              </a:ext>
            </a:extLst>
          </p:cNvPr>
          <p:cNvSpPr>
            <a:spLocks noGrp="1"/>
          </p:cNvSpPr>
          <p:nvPr>
            <p:ph sz="half" idx="86" hasCustomPrompt="1"/>
          </p:nvPr>
        </p:nvSpPr>
        <p:spPr>
          <a:xfrm>
            <a:off x="3135504" y="640814"/>
            <a:ext cx="1047885" cy="2415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Dollars in Thousands</a:t>
            </a:r>
          </a:p>
        </p:txBody>
      </p:sp>
      <p:sp>
        <p:nvSpPr>
          <p:cNvPr id="111" name="Content Placeholder 3">
            <a:extLst>
              <a:ext uri="{FF2B5EF4-FFF2-40B4-BE49-F238E27FC236}">
                <a16:creationId xmlns:a16="http://schemas.microsoft.com/office/drawing/2014/main" id="{652FC2E0-39F5-4DB5-AA1F-7233976F6837}"/>
              </a:ext>
            </a:extLst>
          </p:cNvPr>
          <p:cNvSpPr>
            <a:spLocks noGrp="1"/>
          </p:cNvSpPr>
          <p:nvPr>
            <p:ph sz="half" idx="87" hasCustomPrompt="1"/>
          </p:nvPr>
        </p:nvSpPr>
        <p:spPr>
          <a:xfrm>
            <a:off x="3135504" y="879474"/>
            <a:ext cx="1047885" cy="2415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Dollars in Thousands</a:t>
            </a:r>
          </a:p>
        </p:txBody>
      </p:sp>
      <p:sp>
        <p:nvSpPr>
          <p:cNvPr id="112" name="Content Placeholder 3">
            <a:extLst>
              <a:ext uri="{FF2B5EF4-FFF2-40B4-BE49-F238E27FC236}">
                <a16:creationId xmlns:a16="http://schemas.microsoft.com/office/drawing/2014/main" id="{DF779428-ABFD-4089-8A9D-3EFE00E14BCA}"/>
              </a:ext>
            </a:extLst>
          </p:cNvPr>
          <p:cNvSpPr>
            <a:spLocks noGrp="1"/>
          </p:cNvSpPr>
          <p:nvPr>
            <p:ph sz="half" idx="88" hasCustomPrompt="1"/>
          </p:nvPr>
        </p:nvSpPr>
        <p:spPr>
          <a:xfrm>
            <a:off x="4208339" y="879474"/>
            <a:ext cx="473748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113" name="Content Placeholder 3">
            <a:extLst>
              <a:ext uri="{FF2B5EF4-FFF2-40B4-BE49-F238E27FC236}">
                <a16:creationId xmlns:a16="http://schemas.microsoft.com/office/drawing/2014/main" id="{6FBB7937-8497-43EC-A34F-A054A1FE84D3}"/>
              </a:ext>
            </a:extLst>
          </p:cNvPr>
          <p:cNvSpPr>
            <a:spLocks noGrp="1"/>
          </p:cNvSpPr>
          <p:nvPr>
            <p:ph sz="half" idx="89" hasCustomPrompt="1"/>
          </p:nvPr>
        </p:nvSpPr>
        <p:spPr>
          <a:xfrm>
            <a:off x="4726087" y="640814"/>
            <a:ext cx="473748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Burn</a:t>
            </a:r>
          </a:p>
        </p:txBody>
      </p:sp>
      <p:sp>
        <p:nvSpPr>
          <p:cNvPr id="114" name="Content Placeholder 3">
            <a:extLst>
              <a:ext uri="{FF2B5EF4-FFF2-40B4-BE49-F238E27FC236}">
                <a16:creationId xmlns:a16="http://schemas.microsoft.com/office/drawing/2014/main" id="{0DCBDDD2-9F19-42C9-9870-1386526411EF}"/>
              </a:ext>
            </a:extLst>
          </p:cNvPr>
          <p:cNvSpPr>
            <a:spLocks noGrp="1"/>
          </p:cNvSpPr>
          <p:nvPr>
            <p:ph sz="half" idx="90" hasCustomPrompt="1"/>
          </p:nvPr>
        </p:nvSpPr>
        <p:spPr>
          <a:xfrm>
            <a:off x="4726087" y="879474"/>
            <a:ext cx="473748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Burn</a:t>
            </a:r>
          </a:p>
        </p:txBody>
      </p:sp>
      <p:sp>
        <p:nvSpPr>
          <p:cNvPr id="115" name="Content Placeholder 3">
            <a:extLst>
              <a:ext uri="{FF2B5EF4-FFF2-40B4-BE49-F238E27FC236}">
                <a16:creationId xmlns:a16="http://schemas.microsoft.com/office/drawing/2014/main" id="{80CAAFC4-FB01-4A85-9A33-6A09F7ADF2C9}"/>
              </a:ext>
            </a:extLst>
          </p:cNvPr>
          <p:cNvSpPr>
            <a:spLocks noGrp="1"/>
          </p:cNvSpPr>
          <p:nvPr>
            <p:ph sz="half" idx="91" hasCustomPrompt="1"/>
          </p:nvPr>
        </p:nvSpPr>
        <p:spPr>
          <a:xfrm>
            <a:off x="3135504" y="1127587"/>
            <a:ext cx="1047885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NIP/MIP</a:t>
            </a:r>
          </a:p>
        </p:txBody>
      </p:sp>
      <p:sp>
        <p:nvSpPr>
          <p:cNvPr id="116" name="Content Placeholder 3">
            <a:extLst>
              <a:ext uri="{FF2B5EF4-FFF2-40B4-BE49-F238E27FC236}">
                <a16:creationId xmlns:a16="http://schemas.microsoft.com/office/drawing/2014/main" id="{B6C914EF-13EB-4250-B109-E705992A7711}"/>
              </a:ext>
            </a:extLst>
          </p:cNvPr>
          <p:cNvSpPr>
            <a:spLocks noGrp="1"/>
          </p:cNvSpPr>
          <p:nvPr>
            <p:ph sz="half" idx="92" hasCustomPrompt="1"/>
          </p:nvPr>
        </p:nvSpPr>
        <p:spPr>
          <a:xfrm>
            <a:off x="4208051" y="1127587"/>
            <a:ext cx="990680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REC’V AGENCY</a:t>
            </a:r>
          </a:p>
        </p:txBody>
      </p:sp>
      <p:sp>
        <p:nvSpPr>
          <p:cNvPr id="117" name="Content Placeholder 3">
            <a:extLst>
              <a:ext uri="{FF2B5EF4-FFF2-40B4-BE49-F238E27FC236}">
                <a16:creationId xmlns:a16="http://schemas.microsoft.com/office/drawing/2014/main" id="{A49AC982-21DB-4DD5-9B3A-4D44C8B4D458}"/>
              </a:ext>
            </a:extLst>
          </p:cNvPr>
          <p:cNvSpPr>
            <a:spLocks noGrp="1"/>
          </p:cNvSpPr>
          <p:nvPr>
            <p:ph sz="half" idx="93" hasCustomPrompt="1"/>
          </p:nvPr>
        </p:nvSpPr>
        <p:spPr>
          <a:xfrm>
            <a:off x="6271566" y="634824"/>
            <a:ext cx="473748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118" name="Content Placeholder 3">
            <a:extLst>
              <a:ext uri="{FF2B5EF4-FFF2-40B4-BE49-F238E27FC236}">
                <a16:creationId xmlns:a16="http://schemas.microsoft.com/office/drawing/2014/main" id="{569CFCB7-583F-466A-ADE7-050416C7E025}"/>
              </a:ext>
            </a:extLst>
          </p:cNvPr>
          <p:cNvSpPr>
            <a:spLocks noGrp="1"/>
          </p:cNvSpPr>
          <p:nvPr>
            <p:ph sz="half" idx="94" hasCustomPrompt="1"/>
          </p:nvPr>
        </p:nvSpPr>
        <p:spPr>
          <a:xfrm>
            <a:off x="5198731" y="634824"/>
            <a:ext cx="1047885" cy="2415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Dollars in Thousands</a:t>
            </a:r>
          </a:p>
        </p:txBody>
      </p:sp>
      <p:sp>
        <p:nvSpPr>
          <p:cNvPr id="119" name="Content Placeholder 3">
            <a:extLst>
              <a:ext uri="{FF2B5EF4-FFF2-40B4-BE49-F238E27FC236}">
                <a16:creationId xmlns:a16="http://schemas.microsoft.com/office/drawing/2014/main" id="{9459D8DE-9C99-4B7A-B115-62C493A69827}"/>
              </a:ext>
            </a:extLst>
          </p:cNvPr>
          <p:cNvSpPr>
            <a:spLocks noGrp="1"/>
          </p:cNvSpPr>
          <p:nvPr>
            <p:ph sz="half" idx="95" hasCustomPrompt="1"/>
          </p:nvPr>
        </p:nvSpPr>
        <p:spPr>
          <a:xfrm>
            <a:off x="5198731" y="873484"/>
            <a:ext cx="1047885" cy="2415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Dollars in Thousands</a:t>
            </a:r>
          </a:p>
        </p:txBody>
      </p:sp>
      <p:sp>
        <p:nvSpPr>
          <p:cNvPr id="120" name="Content Placeholder 3">
            <a:extLst>
              <a:ext uri="{FF2B5EF4-FFF2-40B4-BE49-F238E27FC236}">
                <a16:creationId xmlns:a16="http://schemas.microsoft.com/office/drawing/2014/main" id="{FAA820AE-4AE8-4944-9E3A-7C31A1EFCC7B}"/>
              </a:ext>
            </a:extLst>
          </p:cNvPr>
          <p:cNvSpPr>
            <a:spLocks noGrp="1"/>
          </p:cNvSpPr>
          <p:nvPr>
            <p:ph sz="half" idx="96" hasCustomPrompt="1"/>
          </p:nvPr>
        </p:nvSpPr>
        <p:spPr>
          <a:xfrm>
            <a:off x="6271566" y="873484"/>
            <a:ext cx="473748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121" name="Content Placeholder 3">
            <a:extLst>
              <a:ext uri="{FF2B5EF4-FFF2-40B4-BE49-F238E27FC236}">
                <a16:creationId xmlns:a16="http://schemas.microsoft.com/office/drawing/2014/main" id="{15B4A9D3-0E2B-40BD-AE72-47B404AA3707}"/>
              </a:ext>
            </a:extLst>
          </p:cNvPr>
          <p:cNvSpPr>
            <a:spLocks noGrp="1"/>
          </p:cNvSpPr>
          <p:nvPr>
            <p:ph sz="half" idx="97" hasCustomPrompt="1"/>
          </p:nvPr>
        </p:nvSpPr>
        <p:spPr>
          <a:xfrm>
            <a:off x="6789314" y="634824"/>
            <a:ext cx="473748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Burn</a:t>
            </a:r>
          </a:p>
        </p:txBody>
      </p:sp>
      <p:sp>
        <p:nvSpPr>
          <p:cNvPr id="122" name="Content Placeholder 3">
            <a:extLst>
              <a:ext uri="{FF2B5EF4-FFF2-40B4-BE49-F238E27FC236}">
                <a16:creationId xmlns:a16="http://schemas.microsoft.com/office/drawing/2014/main" id="{CBF1F098-87EF-4C92-8785-00ECE4243A94}"/>
              </a:ext>
            </a:extLst>
          </p:cNvPr>
          <p:cNvSpPr>
            <a:spLocks noGrp="1"/>
          </p:cNvSpPr>
          <p:nvPr>
            <p:ph sz="half" idx="98" hasCustomPrompt="1"/>
          </p:nvPr>
        </p:nvSpPr>
        <p:spPr>
          <a:xfrm>
            <a:off x="6789314" y="873484"/>
            <a:ext cx="473748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Burn</a:t>
            </a:r>
          </a:p>
        </p:txBody>
      </p:sp>
      <p:sp>
        <p:nvSpPr>
          <p:cNvPr id="123" name="Content Placeholder 3">
            <a:extLst>
              <a:ext uri="{FF2B5EF4-FFF2-40B4-BE49-F238E27FC236}">
                <a16:creationId xmlns:a16="http://schemas.microsoft.com/office/drawing/2014/main" id="{FDDF616D-3EA3-48E1-BB85-845FDBE63E01}"/>
              </a:ext>
            </a:extLst>
          </p:cNvPr>
          <p:cNvSpPr>
            <a:spLocks noGrp="1"/>
          </p:cNvSpPr>
          <p:nvPr>
            <p:ph sz="half" idx="99" hasCustomPrompt="1"/>
          </p:nvPr>
        </p:nvSpPr>
        <p:spPr>
          <a:xfrm>
            <a:off x="5198731" y="1121597"/>
            <a:ext cx="1047885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NIP/MIP</a:t>
            </a:r>
          </a:p>
        </p:txBody>
      </p:sp>
      <p:sp>
        <p:nvSpPr>
          <p:cNvPr id="124" name="Content Placeholder 3">
            <a:extLst>
              <a:ext uri="{FF2B5EF4-FFF2-40B4-BE49-F238E27FC236}">
                <a16:creationId xmlns:a16="http://schemas.microsoft.com/office/drawing/2014/main" id="{FEA5BE85-17F4-48E4-8801-BCDF2B46609E}"/>
              </a:ext>
            </a:extLst>
          </p:cNvPr>
          <p:cNvSpPr>
            <a:spLocks noGrp="1"/>
          </p:cNvSpPr>
          <p:nvPr>
            <p:ph sz="half" idx="100" hasCustomPrompt="1"/>
          </p:nvPr>
        </p:nvSpPr>
        <p:spPr>
          <a:xfrm>
            <a:off x="6271278" y="1121597"/>
            <a:ext cx="990680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REC’V AGENCY</a:t>
            </a:r>
          </a:p>
        </p:txBody>
      </p:sp>
      <p:sp>
        <p:nvSpPr>
          <p:cNvPr id="125" name="Content Placeholder 3">
            <a:extLst>
              <a:ext uri="{FF2B5EF4-FFF2-40B4-BE49-F238E27FC236}">
                <a16:creationId xmlns:a16="http://schemas.microsoft.com/office/drawing/2014/main" id="{DF6D4563-B528-4CDC-9B06-9E5C033DC80C}"/>
              </a:ext>
            </a:extLst>
          </p:cNvPr>
          <p:cNvSpPr>
            <a:spLocks noGrp="1"/>
          </p:cNvSpPr>
          <p:nvPr>
            <p:ph sz="half" idx="101" hasCustomPrompt="1"/>
          </p:nvPr>
        </p:nvSpPr>
        <p:spPr>
          <a:xfrm>
            <a:off x="8357866" y="637943"/>
            <a:ext cx="473748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126" name="Content Placeholder 3">
            <a:extLst>
              <a:ext uri="{FF2B5EF4-FFF2-40B4-BE49-F238E27FC236}">
                <a16:creationId xmlns:a16="http://schemas.microsoft.com/office/drawing/2014/main" id="{83D5C118-0672-44E3-AC5C-07F0F819E85D}"/>
              </a:ext>
            </a:extLst>
          </p:cNvPr>
          <p:cNvSpPr>
            <a:spLocks noGrp="1"/>
          </p:cNvSpPr>
          <p:nvPr>
            <p:ph sz="half" idx="102" hasCustomPrompt="1"/>
          </p:nvPr>
        </p:nvSpPr>
        <p:spPr>
          <a:xfrm>
            <a:off x="7285031" y="637943"/>
            <a:ext cx="1047885" cy="2415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Dollars in Thousands</a:t>
            </a:r>
          </a:p>
        </p:txBody>
      </p:sp>
      <p:sp>
        <p:nvSpPr>
          <p:cNvPr id="127" name="Content Placeholder 3">
            <a:extLst>
              <a:ext uri="{FF2B5EF4-FFF2-40B4-BE49-F238E27FC236}">
                <a16:creationId xmlns:a16="http://schemas.microsoft.com/office/drawing/2014/main" id="{8234D7C7-F1C4-4C55-BE1A-B5492CB8F44A}"/>
              </a:ext>
            </a:extLst>
          </p:cNvPr>
          <p:cNvSpPr>
            <a:spLocks noGrp="1"/>
          </p:cNvSpPr>
          <p:nvPr>
            <p:ph sz="half" idx="103" hasCustomPrompt="1"/>
          </p:nvPr>
        </p:nvSpPr>
        <p:spPr>
          <a:xfrm>
            <a:off x="7285031" y="876603"/>
            <a:ext cx="1047885" cy="2415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Dollars in Thousands</a:t>
            </a:r>
          </a:p>
        </p:txBody>
      </p:sp>
      <p:sp>
        <p:nvSpPr>
          <p:cNvPr id="128" name="Content Placeholder 3">
            <a:extLst>
              <a:ext uri="{FF2B5EF4-FFF2-40B4-BE49-F238E27FC236}">
                <a16:creationId xmlns:a16="http://schemas.microsoft.com/office/drawing/2014/main" id="{03FC6449-2644-41DF-98E5-B43FEFAF166E}"/>
              </a:ext>
            </a:extLst>
          </p:cNvPr>
          <p:cNvSpPr>
            <a:spLocks noGrp="1"/>
          </p:cNvSpPr>
          <p:nvPr>
            <p:ph sz="half" idx="104" hasCustomPrompt="1"/>
          </p:nvPr>
        </p:nvSpPr>
        <p:spPr>
          <a:xfrm>
            <a:off x="8357866" y="876603"/>
            <a:ext cx="473748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129" name="Content Placeholder 3">
            <a:extLst>
              <a:ext uri="{FF2B5EF4-FFF2-40B4-BE49-F238E27FC236}">
                <a16:creationId xmlns:a16="http://schemas.microsoft.com/office/drawing/2014/main" id="{4D3E3C3B-3131-4409-9540-7D5EBAEA2DD8}"/>
              </a:ext>
            </a:extLst>
          </p:cNvPr>
          <p:cNvSpPr>
            <a:spLocks noGrp="1"/>
          </p:cNvSpPr>
          <p:nvPr>
            <p:ph sz="half" idx="105" hasCustomPrompt="1"/>
          </p:nvPr>
        </p:nvSpPr>
        <p:spPr>
          <a:xfrm>
            <a:off x="8861325" y="637943"/>
            <a:ext cx="473748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Burn</a:t>
            </a:r>
          </a:p>
        </p:txBody>
      </p:sp>
      <p:sp>
        <p:nvSpPr>
          <p:cNvPr id="130" name="Content Placeholder 3">
            <a:extLst>
              <a:ext uri="{FF2B5EF4-FFF2-40B4-BE49-F238E27FC236}">
                <a16:creationId xmlns:a16="http://schemas.microsoft.com/office/drawing/2014/main" id="{D780C78F-453E-47AD-9B84-642951E8CF1A}"/>
              </a:ext>
            </a:extLst>
          </p:cNvPr>
          <p:cNvSpPr>
            <a:spLocks noGrp="1"/>
          </p:cNvSpPr>
          <p:nvPr>
            <p:ph sz="half" idx="106" hasCustomPrompt="1"/>
          </p:nvPr>
        </p:nvSpPr>
        <p:spPr>
          <a:xfrm>
            <a:off x="8861325" y="876603"/>
            <a:ext cx="473748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Burn</a:t>
            </a:r>
          </a:p>
        </p:txBody>
      </p:sp>
      <p:sp>
        <p:nvSpPr>
          <p:cNvPr id="131" name="Content Placeholder 3">
            <a:extLst>
              <a:ext uri="{FF2B5EF4-FFF2-40B4-BE49-F238E27FC236}">
                <a16:creationId xmlns:a16="http://schemas.microsoft.com/office/drawing/2014/main" id="{DFC58B51-E340-4AF2-8A79-D4008209B00E}"/>
              </a:ext>
            </a:extLst>
          </p:cNvPr>
          <p:cNvSpPr>
            <a:spLocks noGrp="1"/>
          </p:cNvSpPr>
          <p:nvPr>
            <p:ph sz="half" idx="107" hasCustomPrompt="1"/>
          </p:nvPr>
        </p:nvSpPr>
        <p:spPr>
          <a:xfrm>
            <a:off x="7285031" y="1124716"/>
            <a:ext cx="1047885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NIP/MIP</a:t>
            </a:r>
          </a:p>
        </p:txBody>
      </p:sp>
      <p:sp>
        <p:nvSpPr>
          <p:cNvPr id="132" name="Content Placeholder 3">
            <a:extLst>
              <a:ext uri="{FF2B5EF4-FFF2-40B4-BE49-F238E27FC236}">
                <a16:creationId xmlns:a16="http://schemas.microsoft.com/office/drawing/2014/main" id="{DE80F3CE-1375-473C-8F4C-D194CEFEC7C3}"/>
              </a:ext>
            </a:extLst>
          </p:cNvPr>
          <p:cNvSpPr>
            <a:spLocks noGrp="1"/>
          </p:cNvSpPr>
          <p:nvPr>
            <p:ph sz="half" idx="108" hasCustomPrompt="1"/>
          </p:nvPr>
        </p:nvSpPr>
        <p:spPr>
          <a:xfrm>
            <a:off x="8352815" y="1124716"/>
            <a:ext cx="990680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REC’V AGENCY</a:t>
            </a:r>
          </a:p>
        </p:txBody>
      </p:sp>
      <p:sp>
        <p:nvSpPr>
          <p:cNvPr id="133" name="Content Placeholder 3">
            <a:extLst>
              <a:ext uri="{FF2B5EF4-FFF2-40B4-BE49-F238E27FC236}">
                <a16:creationId xmlns:a16="http://schemas.microsoft.com/office/drawing/2014/main" id="{D87E7A78-9D95-4127-B358-CEB1F1E4FBC1}"/>
              </a:ext>
            </a:extLst>
          </p:cNvPr>
          <p:cNvSpPr>
            <a:spLocks noGrp="1"/>
          </p:cNvSpPr>
          <p:nvPr>
            <p:ph sz="half" idx="109" hasCustomPrompt="1"/>
          </p:nvPr>
        </p:nvSpPr>
        <p:spPr>
          <a:xfrm>
            <a:off x="9628587" y="634576"/>
            <a:ext cx="990680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TOTAL ESTIMATED O&amp;M</a:t>
            </a:r>
          </a:p>
        </p:txBody>
      </p:sp>
      <p:sp>
        <p:nvSpPr>
          <p:cNvPr id="134" name="Content Placeholder 3">
            <a:extLst>
              <a:ext uri="{FF2B5EF4-FFF2-40B4-BE49-F238E27FC236}">
                <a16:creationId xmlns:a16="http://schemas.microsoft.com/office/drawing/2014/main" id="{A46693F7-27FA-4732-9731-904F8F46693C}"/>
              </a:ext>
            </a:extLst>
          </p:cNvPr>
          <p:cNvSpPr>
            <a:spLocks noGrp="1"/>
          </p:cNvSpPr>
          <p:nvPr>
            <p:ph sz="half" idx="110" hasCustomPrompt="1"/>
          </p:nvPr>
        </p:nvSpPr>
        <p:spPr>
          <a:xfrm>
            <a:off x="9628587" y="888679"/>
            <a:ext cx="990680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TOTAL ESTIMATED O&amp;M</a:t>
            </a:r>
          </a:p>
        </p:txBody>
      </p:sp>
      <p:sp>
        <p:nvSpPr>
          <p:cNvPr id="135" name="Content Placeholder 3">
            <a:extLst>
              <a:ext uri="{FF2B5EF4-FFF2-40B4-BE49-F238E27FC236}">
                <a16:creationId xmlns:a16="http://schemas.microsoft.com/office/drawing/2014/main" id="{6E80B973-88B3-4143-B03F-CD62CB054E0E}"/>
              </a:ext>
            </a:extLst>
          </p:cNvPr>
          <p:cNvSpPr>
            <a:spLocks noGrp="1"/>
          </p:cNvSpPr>
          <p:nvPr>
            <p:ph sz="half" idx="111" hasCustomPrompt="1"/>
          </p:nvPr>
        </p:nvSpPr>
        <p:spPr>
          <a:xfrm>
            <a:off x="9628587" y="1116068"/>
            <a:ext cx="990680" cy="238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  <a:lvl2pPr>
              <a:defRPr sz="1200"/>
            </a:lvl2pPr>
            <a:lvl3pPr>
              <a:defRPr sz="1200"/>
            </a:lvl3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dirty="0"/>
              <a:t>TOTAL ESTIMATED O&amp;M</a:t>
            </a:r>
          </a:p>
        </p:txBody>
      </p:sp>
    </p:spTree>
    <p:extLst>
      <p:ext uri="{BB962C8B-B14F-4D97-AF65-F5344CB8AC3E}">
        <p14:creationId xmlns:p14="http://schemas.microsoft.com/office/powerpoint/2010/main" val="43273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150EC-9512-4CCA-8FF5-ACD2704BD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681021"/>
            <a:ext cx="10707022" cy="74714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B34AB-3882-4BB1-8C11-4A5D663B9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800"/>
            </a:lvl2pPr>
            <a:lvl3pPr>
              <a:defRPr sz="1800"/>
            </a:lvl3pPr>
            <a:lvl4pPr marL="1600200" indent="-228600">
              <a:buFont typeface="Segoe UI Symbol" panose="020B0502040204020203" pitchFamily="34" charset="0"/>
              <a:buChar char="⃨"/>
              <a:defRPr sz="1600"/>
            </a:lvl4pPr>
            <a:lvl5pPr marL="2057400" indent="-228600">
              <a:buFont typeface="Segoe UI Symbol" panose="020B0502040204020203" pitchFamily="34" charset="0"/>
              <a:buChar char="⁘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400998-F4C3-42F8-9052-CA5AC2EF9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638" y="1428169"/>
            <a:ext cx="10707022" cy="397456"/>
          </a:xfrm>
        </p:spPr>
        <p:txBody>
          <a:bodyPr anchor="ctr">
            <a:normAutofit/>
          </a:bodyPr>
          <a:lstStyle>
            <a:lvl1pPr marL="233363" indent="0">
              <a:buNone/>
              <a:defRPr sz="1600" i="1">
                <a:latin typeface="High Tower Text" panose="02040502050506030303" pitchFamily="18" charset="0"/>
              </a:defRPr>
            </a:lvl1pPr>
          </a:lstStyle>
          <a:p>
            <a:pPr marL="2333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</a:rPr>
              <a:t>Sub-Headline—full sentence with subject, object, and verb</a:t>
            </a:r>
          </a:p>
        </p:txBody>
      </p:sp>
    </p:spTree>
    <p:extLst>
      <p:ext uri="{BB962C8B-B14F-4D97-AF65-F5344CB8AC3E}">
        <p14:creationId xmlns:p14="http://schemas.microsoft.com/office/powerpoint/2010/main" val="200517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150EC-9512-4CCA-8FF5-ACD2704BD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5303" y="681021"/>
            <a:ext cx="10707022" cy="74714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Complete sentence that summarizes the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B34AB-3882-4BB1-8C11-4A5D663B96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49" y="2230922"/>
            <a:ext cx="5353050" cy="159812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 marL="1600200" indent="-228600">
              <a:buFont typeface="Segoe UI Symbol" panose="020B0502040204020203" pitchFamily="34" charset="0"/>
              <a:buChar char="⃨"/>
              <a:defRPr sz="1400"/>
            </a:lvl4pPr>
            <a:lvl5pPr marL="2057400" indent="-228600">
              <a:buFont typeface="Segoe UI Symbol" panose="020B0502040204020203" pitchFamily="34" charset="0"/>
              <a:buChar char="⁘"/>
              <a:defRPr sz="1400"/>
            </a:lvl5pPr>
          </a:lstStyle>
          <a:p>
            <a:pPr lvl="0"/>
            <a:r>
              <a:rPr lang="en-US" dirty="0"/>
              <a:t>Describe the anomalous aspects of the phenomena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400998-F4C3-42F8-9052-CA5AC2EF9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638" y="1428169"/>
            <a:ext cx="10707022" cy="397456"/>
          </a:xfrm>
        </p:spPr>
        <p:txBody>
          <a:bodyPr anchor="ctr">
            <a:normAutofit/>
          </a:bodyPr>
          <a:lstStyle>
            <a:lvl1pPr marL="233363" indent="0">
              <a:buNone/>
              <a:defRPr sz="1600" i="1">
                <a:latin typeface="High Tower Text" panose="02040502050506030303" pitchFamily="18" charset="0"/>
              </a:defRPr>
            </a:lvl1pPr>
          </a:lstStyle>
          <a:p>
            <a:pPr marL="2333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</a:rPr>
              <a:t>Describe the source of the case data (i.e., DoD Component, platform, and sensor type) in a complete sentence.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B87AE6-538F-EC0D-6088-DD1F53D3254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74638" y="1955800"/>
            <a:ext cx="342900" cy="4362450"/>
          </a:xfrm>
        </p:spPr>
        <p:txBody>
          <a:bodyPr vert="wordArtVert" anchor="ctr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 dirty="0"/>
              <a:t>Case Number</a:t>
            </a:r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B5A7537D-9ECF-CC30-B222-627D1D317E76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212810" y="2230923"/>
            <a:ext cx="5695951" cy="408732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371B5-F72A-CFA8-B74B-32D0CBE60F5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38649" y="3878279"/>
            <a:ext cx="5353050" cy="119537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 marL="1600200" indent="-228600">
              <a:buFont typeface="Segoe UI Symbol" panose="020B0502040204020203" pitchFamily="34" charset="0"/>
              <a:buChar char="⃨"/>
              <a:defRPr sz="1400"/>
            </a:lvl4pPr>
            <a:lvl5pPr marL="2057400" indent="-228600">
              <a:buFont typeface="Segoe UI Symbol" panose="020B0502040204020203" pitchFamily="34" charset="0"/>
              <a:buChar char="⁘"/>
              <a:defRPr sz="1400"/>
            </a:lvl5pPr>
          </a:lstStyle>
          <a:p>
            <a:pPr lvl="0"/>
            <a:r>
              <a:rPr lang="en-US" dirty="0"/>
              <a:t>Describe the intelligence analysis planned/performed and its conclusions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1064EA1-85E0-0BC2-D790-19FF327A5586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38649" y="5122879"/>
            <a:ext cx="5353050" cy="119537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 marL="1600200" indent="-228600">
              <a:buFont typeface="Segoe UI Symbol" panose="020B0502040204020203" pitchFamily="34" charset="0"/>
              <a:buChar char="⃨"/>
              <a:defRPr sz="1400"/>
            </a:lvl4pPr>
            <a:lvl5pPr marL="2057400" indent="-228600">
              <a:buFont typeface="Segoe UI Symbol" panose="020B0502040204020203" pitchFamily="34" charset="0"/>
              <a:buChar char="⁘"/>
              <a:defRPr sz="1400"/>
            </a:lvl5pPr>
          </a:lstStyle>
          <a:p>
            <a:pPr lvl="0"/>
            <a:r>
              <a:rPr lang="en-US" dirty="0"/>
              <a:t>Describe the scientific analysis planned/performed and its conclusions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13A0EC2-A15F-3EE5-2F55-88E269917F1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38649" y="1937853"/>
          <a:ext cx="535305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10">
                  <a:extLst>
                    <a:ext uri="{9D8B030D-6E8A-4147-A177-3AD203B41FA5}">
                      <a16:colId xmlns:a16="http://schemas.microsoft.com/office/drawing/2014/main" val="1628954648"/>
                    </a:ext>
                  </a:extLst>
                </a:gridCol>
                <a:gridCol w="1070610">
                  <a:extLst>
                    <a:ext uri="{9D8B030D-6E8A-4147-A177-3AD203B41FA5}">
                      <a16:colId xmlns:a16="http://schemas.microsoft.com/office/drawing/2014/main" val="4252956388"/>
                    </a:ext>
                  </a:extLst>
                </a:gridCol>
                <a:gridCol w="1070610">
                  <a:extLst>
                    <a:ext uri="{9D8B030D-6E8A-4147-A177-3AD203B41FA5}">
                      <a16:colId xmlns:a16="http://schemas.microsoft.com/office/drawing/2014/main" val="653679509"/>
                    </a:ext>
                  </a:extLst>
                </a:gridCol>
                <a:gridCol w="1070610">
                  <a:extLst>
                    <a:ext uri="{9D8B030D-6E8A-4147-A177-3AD203B41FA5}">
                      <a16:colId xmlns:a16="http://schemas.microsoft.com/office/drawing/2014/main" val="1164760497"/>
                    </a:ext>
                  </a:extLst>
                </a:gridCol>
                <a:gridCol w="1070610">
                  <a:extLst>
                    <a:ext uri="{9D8B030D-6E8A-4147-A177-3AD203B41FA5}">
                      <a16:colId xmlns:a16="http://schemas.microsoft.com/office/drawing/2014/main" val="525243629"/>
                    </a:ext>
                  </a:extLst>
                </a:gridCol>
              </a:tblGrid>
              <a:tr h="166591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gency FB" panose="020B0503020202020204" pitchFamily="34" charset="0"/>
                        </a:rPr>
                        <a:t>CHARACTERISTICS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gency FB" panose="020B0503020202020204" pitchFamily="34" charset="0"/>
                        </a:rPr>
                        <a:t>PERFORMANCE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gency FB" panose="020B0503020202020204" pitchFamily="34" charset="0"/>
                        </a:rPr>
                        <a:t>SIGNATURES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gency FB" panose="020B0503020202020204" pitchFamily="34" charset="0"/>
                        </a:rPr>
                        <a:t>BEHAVIOR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gency FB" panose="020B0503020202020204" pitchFamily="34" charset="0"/>
                        </a:rPr>
                        <a:t>EFFECTS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4148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CE45AA6-B252-89AD-4B6D-6FE8960F1FAA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38648" y="6367479"/>
          <a:ext cx="535735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470">
                  <a:extLst>
                    <a:ext uri="{9D8B030D-6E8A-4147-A177-3AD203B41FA5}">
                      <a16:colId xmlns:a16="http://schemas.microsoft.com/office/drawing/2014/main" val="1628954648"/>
                    </a:ext>
                  </a:extLst>
                </a:gridCol>
                <a:gridCol w="1071470">
                  <a:extLst>
                    <a:ext uri="{9D8B030D-6E8A-4147-A177-3AD203B41FA5}">
                      <a16:colId xmlns:a16="http://schemas.microsoft.com/office/drawing/2014/main" val="4252956388"/>
                    </a:ext>
                  </a:extLst>
                </a:gridCol>
                <a:gridCol w="1098653">
                  <a:extLst>
                    <a:ext uri="{9D8B030D-6E8A-4147-A177-3AD203B41FA5}">
                      <a16:colId xmlns:a16="http://schemas.microsoft.com/office/drawing/2014/main" val="653679509"/>
                    </a:ext>
                  </a:extLst>
                </a:gridCol>
                <a:gridCol w="1044287">
                  <a:extLst>
                    <a:ext uri="{9D8B030D-6E8A-4147-A177-3AD203B41FA5}">
                      <a16:colId xmlns:a16="http://schemas.microsoft.com/office/drawing/2014/main" val="1164760497"/>
                    </a:ext>
                  </a:extLst>
                </a:gridCol>
                <a:gridCol w="1071470">
                  <a:extLst>
                    <a:ext uri="{9D8B030D-6E8A-4147-A177-3AD203B41FA5}">
                      <a16:colId xmlns:a16="http://schemas.microsoft.com/office/drawing/2014/main" val="525243629"/>
                    </a:ext>
                  </a:extLst>
                </a:gridCol>
              </a:tblGrid>
              <a:tr h="166591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gency FB" panose="020B0503020202020204" pitchFamily="34" charset="0"/>
                        </a:rPr>
                        <a:t>PRELIM. ANALYSIS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gency FB" panose="020B0503020202020204" pitchFamily="34" charset="0"/>
                        </a:rPr>
                        <a:t>INTEL ANALYSIS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gency FB" panose="020B0503020202020204" pitchFamily="34" charset="0"/>
                        </a:rPr>
                        <a:t>SCIENTIFIC ANALYSIS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gency FB" panose="020B0503020202020204" pitchFamily="34" charset="0"/>
                        </a:rPr>
                        <a:t>DECONFLICTION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gency FB" panose="020B0503020202020204" pitchFamily="34" charset="0"/>
                        </a:rPr>
                        <a:t>PEER-REVIEW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841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39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s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93B2BCA-05C9-D134-D51A-8F3801CDBF17}"/>
              </a:ext>
            </a:extLst>
          </p:cNvPr>
          <p:cNvSpPr txBox="1"/>
          <p:nvPr userDrawn="1"/>
        </p:nvSpPr>
        <p:spPr>
          <a:xfrm>
            <a:off x="214312" y="1535935"/>
            <a:ext cx="387669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ctr"/>
            <a:r>
              <a:rPr lang="en-US" sz="1400" dirty="0"/>
              <a:t>REPORTED-UAP ALTITUDES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BAFE0-66B0-5C45-3BF6-722C24E063AA}"/>
              </a:ext>
            </a:extLst>
          </p:cNvPr>
          <p:cNvSpPr txBox="1"/>
          <p:nvPr userDrawn="1"/>
        </p:nvSpPr>
        <p:spPr>
          <a:xfrm>
            <a:off x="4153800" y="1535935"/>
            <a:ext cx="387669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Segoe UI" panose="020B0502040204020203" pitchFamily="34" charset="0"/>
                <a:cs typeface="Segoe UI" panose="020B0502040204020203" pitchFamily="34" charset="0"/>
              </a:rPr>
              <a:t>ANOMALOUS INDICATORS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E178C0-FA79-DECF-3D44-FD7FF47844B5}"/>
              </a:ext>
            </a:extLst>
          </p:cNvPr>
          <p:cNvGrpSpPr/>
          <p:nvPr userDrawn="1"/>
        </p:nvGrpSpPr>
        <p:grpSpPr>
          <a:xfrm>
            <a:off x="572388" y="1658051"/>
            <a:ext cx="3617572" cy="4525231"/>
            <a:chOff x="1508654" y="2101422"/>
            <a:chExt cx="3617572" cy="4525231"/>
          </a:xfrm>
        </p:grpSpPr>
        <p:pic>
          <p:nvPicPr>
            <p:cNvPr id="18" name="Picture 17" descr="A picture containing text, outdoor, dark&#10;&#10;Description automatically generated">
              <a:extLst>
                <a:ext uri="{FF2B5EF4-FFF2-40B4-BE49-F238E27FC236}">
                  <a16:creationId xmlns:a16="http://schemas.microsoft.com/office/drawing/2014/main" id="{7FE68645-73B9-2129-33B9-5F733D2B6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050" y="4920990"/>
              <a:ext cx="2329368" cy="1705663"/>
            </a:xfrm>
            <a:prstGeom prst="rect">
              <a:avLst/>
            </a:prstGeom>
          </p:spPr>
        </p:pic>
        <p:pic>
          <p:nvPicPr>
            <p:cNvPr id="14" name="Picture 13" descr="A picture containing sky, outdoor, plane, airplane&#10;&#10;Description automatically generated">
              <a:extLst>
                <a:ext uri="{FF2B5EF4-FFF2-40B4-BE49-F238E27FC236}">
                  <a16:creationId xmlns:a16="http://schemas.microsoft.com/office/drawing/2014/main" id="{9852B1C3-DAC3-270F-3FD9-709E3019C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771" y="4055760"/>
              <a:ext cx="1341259" cy="976616"/>
            </a:xfrm>
            <a:prstGeom prst="rect">
              <a:avLst/>
            </a:prstGeom>
          </p:spPr>
        </p:pic>
        <p:pic>
          <p:nvPicPr>
            <p:cNvPr id="15" name="Picture 14" descr="A picture containing sky, outdoor, plane, airplane&#10;&#10;Description automatically generated">
              <a:extLst>
                <a:ext uri="{FF2B5EF4-FFF2-40B4-BE49-F238E27FC236}">
                  <a16:creationId xmlns:a16="http://schemas.microsoft.com/office/drawing/2014/main" id="{229F9019-BBA2-55F9-8A4A-C76D3FB497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030" y="3917290"/>
              <a:ext cx="731899" cy="532920"/>
            </a:xfrm>
            <a:prstGeom prst="rect">
              <a:avLst/>
            </a:prstGeom>
          </p:spPr>
        </p:pic>
        <p:pic>
          <p:nvPicPr>
            <p:cNvPr id="16" name="Picture 15" descr="A picture containing sky, outdoor, plane, airplane&#10;&#10;Description automatically generated">
              <a:extLst>
                <a:ext uri="{FF2B5EF4-FFF2-40B4-BE49-F238E27FC236}">
                  <a16:creationId xmlns:a16="http://schemas.microsoft.com/office/drawing/2014/main" id="{41496ABB-21F7-2397-E0D1-5189EBC61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444" y="4460690"/>
              <a:ext cx="975310" cy="710156"/>
            </a:xfrm>
            <a:prstGeom prst="rect">
              <a:avLst/>
            </a:prstGeom>
          </p:spPr>
        </p:pic>
        <p:pic>
          <p:nvPicPr>
            <p:cNvPr id="20" name="Picture 19" descr="A picture containing aircraft, transport, balloon&#10;&#10;Description automatically generated">
              <a:extLst>
                <a:ext uri="{FF2B5EF4-FFF2-40B4-BE49-F238E27FC236}">
                  <a16:creationId xmlns:a16="http://schemas.microsoft.com/office/drawing/2014/main" id="{E2ADC76B-E028-DF26-DB33-C1AA017317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654" y="2101422"/>
              <a:ext cx="273160" cy="564885"/>
            </a:xfrm>
            <a:prstGeom prst="rect">
              <a:avLst/>
            </a:prstGeom>
          </p:spPr>
        </p:pic>
        <p:pic>
          <p:nvPicPr>
            <p:cNvPr id="21" name="Picture 20" descr="A picture containing aircraft, transport, balloon&#10;&#10;Description automatically generated">
              <a:extLst>
                <a:ext uri="{FF2B5EF4-FFF2-40B4-BE49-F238E27FC236}">
                  <a16:creationId xmlns:a16="http://schemas.microsoft.com/office/drawing/2014/main" id="{CCE8699D-93A8-BC7C-615D-5E3E6B13BD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633" y="2383864"/>
              <a:ext cx="170967" cy="35355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F20ECA-7E30-B3A2-5EB1-822AA9956B08}"/>
                </a:ext>
              </a:extLst>
            </p:cNvPr>
            <p:cNvSpPr txBox="1"/>
            <p:nvPr userDrawn="1"/>
          </p:nvSpPr>
          <p:spPr>
            <a:xfrm>
              <a:off x="3475799" y="6362735"/>
              <a:ext cx="5709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Mt Everest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4FA0A0-8A97-C693-BD87-A84A1D90D19F}"/>
                </a:ext>
              </a:extLst>
            </p:cNvPr>
            <p:cNvSpPr txBox="1"/>
            <p:nvPr userDrawn="1"/>
          </p:nvSpPr>
          <p:spPr>
            <a:xfrm>
              <a:off x="3475799" y="4285228"/>
              <a:ext cx="165042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  <a:latin typeface="Agency FB" panose="020B0503020202020204" pitchFamily="34" charset="0"/>
                </a:rPr>
                <a:t>Commercial Air Traffic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B00B79-BEC9-0BB2-6AFF-31A764CE950E}"/>
                </a:ext>
              </a:extLst>
            </p:cNvPr>
            <p:cNvSpPr txBox="1"/>
            <p:nvPr userDrawn="1"/>
          </p:nvSpPr>
          <p:spPr>
            <a:xfrm>
              <a:off x="3475799" y="2333359"/>
              <a:ext cx="165042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  <a:latin typeface="Agency FB" panose="020B0503020202020204" pitchFamily="34" charset="0"/>
                </a:rPr>
                <a:t>Weather Balloons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1E7C2D3-CC78-DA95-D4A6-EE0BFA9368A1}"/>
              </a:ext>
            </a:extLst>
          </p:cNvPr>
          <p:cNvSpPr txBox="1"/>
          <p:nvPr userDrawn="1"/>
        </p:nvSpPr>
        <p:spPr>
          <a:xfrm>
            <a:off x="8100996" y="1535935"/>
            <a:ext cx="3876689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Segoe UI" panose="020B0502040204020203" pitchFamily="34" charset="0"/>
                <a:cs typeface="Segoe UI" panose="020B0502040204020203" pitchFamily="34" charset="0"/>
              </a:rPr>
              <a:t>REPORTED UAP-MORPHOLOGY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984511-150F-4ED1-744B-265715B1A1B4}"/>
              </a:ext>
            </a:extLst>
          </p:cNvPr>
          <p:cNvGrpSpPr/>
          <p:nvPr userDrawn="1"/>
        </p:nvGrpSpPr>
        <p:grpSpPr>
          <a:xfrm>
            <a:off x="244704" y="292767"/>
            <a:ext cx="11694882" cy="6495737"/>
            <a:chOff x="244704" y="369495"/>
            <a:chExt cx="11694882" cy="649573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461B07B-AC0E-D8CD-AD39-BBA034F8D533}"/>
                </a:ext>
              </a:extLst>
            </p:cNvPr>
            <p:cNvGrpSpPr/>
            <p:nvPr userDrawn="1"/>
          </p:nvGrpSpPr>
          <p:grpSpPr>
            <a:xfrm>
              <a:off x="1524001" y="369495"/>
              <a:ext cx="9143999" cy="369837"/>
              <a:chOff x="1524001" y="369495"/>
              <a:chExt cx="9143999" cy="36983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F09D2B-6730-A30B-7720-66C4BADDDCD7}"/>
                  </a:ext>
                </a:extLst>
              </p:cNvPr>
              <p:cNvSpPr txBox="1"/>
              <p:nvPr userDrawn="1"/>
            </p:nvSpPr>
            <p:spPr>
              <a:xfrm>
                <a:off x="1524001" y="369495"/>
                <a:ext cx="9143999" cy="2769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spc="150" baseline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Orator Std" panose="020D0509020203030204" pitchFamily="49" charset="0"/>
                  </a:rPr>
                  <a:t>ALL-DOMAIN ANOMALY RESOLUTION OFFICE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F2518F5-BFA7-61E8-742E-570E5C2517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870575" y="739332"/>
                <a:ext cx="450850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B15985A-42F9-2507-87D8-F503B60BDD15}"/>
                </a:ext>
              </a:extLst>
            </p:cNvPr>
            <p:cNvGrpSpPr/>
            <p:nvPr userDrawn="1"/>
          </p:nvGrpSpPr>
          <p:grpSpPr>
            <a:xfrm>
              <a:off x="244704" y="6145428"/>
              <a:ext cx="11694882" cy="719804"/>
              <a:chOff x="244704" y="6145428"/>
              <a:chExt cx="11694882" cy="719804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E601D84-1E23-B621-7730-0C947B9524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44704" y="6487553"/>
                <a:ext cx="11694882" cy="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>
                        <a:lumMod val="75000"/>
                      </a:schemeClr>
                    </a:gs>
                    <a:gs pos="83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95B8D96-0110-15EF-6945-EC9265D8E6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738987" y="6145428"/>
                <a:ext cx="714022" cy="719804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C9510E8D-A316-A454-BF65-D02B99478E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312" y="682229"/>
            <a:ext cx="11763374" cy="509903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0"/>
              </a:defRPr>
            </a:lvl1pPr>
            <a:lvl2pPr marL="457200" indent="0">
              <a:buNone/>
              <a:defRPr sz="3200">
                <a:latin typeface="High Tower Text" panose="02040502050506030303" pitchFamily="18" charset="0"/>
              </a:defRPr>
            </a:lvl2pPr>
            <a:lvl3pPr marL="914400" indent="0">
              <a:buNone/>
              <a:defRPr sz="3200">
                <a:latin typeface="High Tower Text" panose="02040502050506030303" pitchFamily="18" charset="0"/>
              </a:defRPr>
            </a:lvl3pPr>
            <a:lvl4pPr marL="1371600" indent="0">
              <a:buNone/>
              <a:defRPr sz="3200">
                <a:latin typeface="High Tower Text" panose="02040502050506030303" pitchFamily="18" charset="0"/>
              </a:defRPr>
            </a:lvl4pPr>
            <a:lvl5pPr marL="1828800" indent="0">
              <a:buNone/>
              <a:defRPr sz="3200">
                <a:latin typeface="High Tower Text" panose="0204050205050603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89D27866-9B9D-3592-FF72-33A617CFBE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4312" y="1192132"/>
            <a:ext cx="11763373" cy="332857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anose="02040502050506030303" pitchFamily="18" charset="0"/>
              </a:defRPr>
            </a:lvl1pPr>
          </a:lstStyle>
          <a:p>
            <a:pPr marL="288925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</a:rPr>
              <a:t>Sub-Headline—full sentence with subject, object, and verb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40289D-6659-9355-DD8C-0DF7CBD12B73}"/>
              </a:ext>
            </a:extLst>
          </p:cNvPr>
          <p:cNvSpPr txBox="1"/>
          <p:nvPr userDrawn="1"/>
        </p:nvSpPr>
        <p:spPr>
          <a:xfrm>
            <a:off x="255639" y="6396164"/>
            <a:ext cx="46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1B6317-14DE-4C2D-8BAA-CC578ADFB7D8}" type="slidenum">
              <a:rPr 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</a:rPr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1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as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9B807AC-5CC6-4499-AECC-EB058F68D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352" y="4256073"/>
            <a:ext cx="3960158" cy="237609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93B2BCA-05C9-D134-D51A-8F3801CDBF17}"/>
              </a:ext>
            </a:extLst>
          </p:cNvPr>
          <p:cNvSpPr txBox="1"/>
          <p:nvPr userDrawn="1"/>
        </p:nvSpPr>
        <p:spPr>
          <a:xfrm>
            <a:off x="214312" y="1535935"/>
            <a:ext cx="3876690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 algn="ctr"/>
            <a:r>
              <a:rPr lang="en-US" sz="1400" dirty="0"/>
              <a:t>REPORTED-UAP ALTITUDES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BAFE0-66B0-5C45-3BF6-722C24E063AA}"/>
              </a:ext>
            </a:extLst>
          </p:cNvPr>
          <p:cNvSpPr txBox="1"/>
          <p:nvPr userDrawn="1"/>
        </p:nvSpPr>
        <p:spPr>
          <a:xfrm>
            <a:off x="4153800" y="1535935"/>
            <a:ext cx="387669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Segoe UI" panose="020B0502040204020203" pitchFamily="34" charset="0"/>
                <a:cs typeface="Segoe UI" panose="020B0502040204020203" pitchFamily="34" charset="0"/>
              </a:rPr>
              <a:t>REPORTED UAP-CHARACTERISTICS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EE178C0-FA79-DECF-3D44-FD7FF47844B5}"/>
              </a:ext>
            </a:extLst>
          </p:cNvPr>
          <p:cNvGrpSpPr/>
          <p:nvPr userDrawn="1"/>
        </p:nvGrpSpPr>
        <p:grpSpPr>
          <a:xfrm>
            <a:off x="572388" y="1658051"/>
            <a:ext cx="3617572" cy="4525231"/>
            <a:chOff x="1508654" y="2101422"/>
            <a:chExt cx="3617572" cy="4525231"/>
          </a:xfrm>
        </p:grpSpPr>
        <p:pic>
          <p:nvPicPr>
            <p:cNvPr id="18" name="Picture 17" descr="A picture containing text, outdoor, dark&#10;&#10;Description automatically generated">
              <a:extLst>
                <a:ext uri="{FF2B5EF4-FFF2-40B4-BE49-F238E27FC236}">
                  <a16:creationId xmlns:a16="http://schemas.microsoft.com/office/drawing/2014/main" id="{7FE68645-73B9-2129-33B9-5F733D2B69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8050" y="4920990"/>
              <a:ext cx="2329368" cy="1705663"/>
            </a:xfrm>
            <a:prstGeom prst="rect">
              <a:avLst/>
            </a:prstGeom>
          </p:spPr>
        </p:pic>
        <p:pic>
          <p:nvPicPr>
            <p:cNvPr id="14" name="Picture 13" descr="A picture containing sky, outdoor, plane, airplane&#10;&#10;Description automatically generated">
              <a:extLst>
                <a:ext uri="{FF2B5EF4-FFF2-40B4-BE49-F238E27FC236}">
                  <a16:creationId xmlns:a16="http://schemas.microsoft.com/office/drawing/2014/main" id="{9852B1C3-DAC3-270F-3FD9-709E3019C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771" y="4055760"/>
              <a:ext cx="1341259" cy="976616"/>
            </a:xfrm>
            <a:prstGeom prst="rect">
              <a:avLst/>
            </a:prstGeom>
          </p:spPr>
        </p:pic>
        <p:pic>
          <p:nvPicPr>
            <p:cNvPr id="15" name="Picture 14" descr="A picture containing sky, outdoor, plane, airplane&#10;&#10;Description automatically generated">
              <a:extLst>
                <a:ext uri="{FF2B5EF4-FFF2-40B4-BE49-F238E27FC236}">
                  <a16:creationId xmlns:a16="http://schemas.microsoft.com/office/drawing/2014/main" id="{229F9019-BBA2-55F9-8A4A-C76D3FB497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030" y="3917290"/>
              <a:ext cx="731899" cy="532920"/>
            </a:xfrm>
            <a:prstGeom prst="rect">
              <a:avLst/>
            </a:prstGeom>
          </p:spPr>
        </p:pic>
        <p:pic>
          <p:nvPicPr>
            <p:cNvPr id="16" name="Picture 15" descr="A picture containing sky, outdoor, plane, airplane&#10;&#10;Description automatically generated">
              <a:extLst>
                <a:ext uri="{FF2B5EF4-FFF2-40B4-BE49-F238E27FC236}">
                  <a16:creationId xmlns:a16="http://schemas.microsoft.com/office/drawing/2014/main" id="{41496ABB-21F7-2397-E0D1-5189EBC61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444" y="4460690"/>
              <a:ext cx="975310" cy="710156"/>
            </a:xfrm>
            <a:prstGeom prst="rect">
              <a:avLst/>
            </a:prstGeom>
          </p:spPr>
        </p:pic>
        <p:pic>
          <p:nvPicPr>
            <p:cNvPr id="20" name="Picture 19" descr="A picture containing aircraft, transport, balloon&#10;&#10;Description automatically generated">
              <a:extLst>
                <a:ext uri="{FF2B5EF4-FFF2-40B4-BE49-F238E27FC236}">
                  <a16:creationId xmlns:a16="http://schemas.microsoft.com/office/drawing/2014/main" id="{E2ADC76B-E028-DF26-DB33-C1AA017317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654" y="2101422"/>
              <a:ext cx="273160" cy="564885"/>
            </a:xfrm>
            <a:prstGeom prst="rect">
              <a:avLst/>
            </a:prstGeom>
          </p:spPr>
        </p:pic>
        <p:pic>
          <p:nvPicPr>
            <p:cNvPr id="21" name="Picture 20" descr="A picture containing aircraft, transport, balloon&#10;&#10;Description automatically generated">
              <a:extLst>
                <a:ext uri="{FF2B5EF4-FFF2-40B4-BE49-F238E27FC236}">
                  <a16:creationId xmlns:a16="http://schemas.microsoft.com/office/drawing/2014/main" id="{CCE8699D-93A8-BC7C-615D-5E3E6B13BD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633" y="2383864"/>
              <a:ext cx="170967" cy="35355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F20ECA-7E30-B3A2-5EB1-822AA9956B08}"/>
                </a:ext>
              </a:extLst>
            </p:cNvPr>
            <p:cNvSpPr txBox="1"/>
            <p:nvPr userDrawn="1"/>
          </p:nvSpPr>
          <p:spPr>
            <a:xfrm>
              <a:off x="3475799" y="6362735"/>
              <a:ext cx="5709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Mt Everest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4FA0A0-8A97-C693-BD87-A84A1D90D19F}"/>
                </a:ext>
              </a:extLst>
            </p:cNvPr>
            <p:cNvSpPr txBox="1"/>
            <p:nvPr userDrawn="1"/>
          </p:nvSpPr>
          <p:spPr>
            <a:xfrm>
              <a:off x="3475799" y="4285228"/>
              <a:ext cx="165042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  <a:latin typeface="Agency FB" panose="020B0503020202020204" pitchFamily="34" charset="0"/>
                </a:rPr>
                <a:t>Commercial Air Traffic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B00B79-BEC9-0BB2-6AFF-31A764CE950E}"/>
                </a:ext>
              </a:extLst>
            </p:cNvPr>
            <p:cNvSpPr txBox="1"/>
            <p:nvPr userDrawn="1"/>
          </p:nvSpPr>
          <p:spPr>
            <a:xfrm>
              <a:off x="3475799" y="2333359"/>
              <a:ext cx="165042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  <a:latin typeface="Agency FB" panose="020B0503020202020204" pitchFamily="34" charset="0"/>
                </a:rPr>
                <a:t>Weather Balloons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1E7C2D3-CC78-DA95-D4A6-EE0BFA9368A1}"/>
              </a:ext>
            </a:extLst>
          </p:cNvPr>
          <p:cNvSpPr txBox="1"/>
          <p:nvPr userDrawn="1"/>
        </p:nvSpPr>
        <p:spPr>
          <a:xfrm>
            <a:off x="8100996" y="1535935"/>
            <a:ext cx="3876689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Segoe UI" panose="020B0502040204020203" pitchFamily="34" charset="0"/>
                <a:cs typeface="Segoe UI" panose="020B0502040204020203" pitchFamily="34" charset="0"/>
              </a:rPr>
              <a:t>REPORTED UAP-MORPHOLOGY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984511-150F-4ED1-744B-265715B1A1B4}"/>
              </a:ext>
            </a:extLst>
          </p:cNvPr>
          <p:cNvGrpSpPr/>
          <p:nvPr userDrawn="1"/>
        </p:nvGrpSpPr>
        <p:grpSpPr>
          <a:xfrm>
            <a:off x="244704" y="292767"/>
            <a:ext cx="11694882" cy="6495737"/>
            <a:chOff x="244704" y="369495"/>
            <a:chExt cx="11694882" cy="649573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461B07B-AC0E-D8CD-AD39-BBA034F8D533}"/>
                </a:ext>
              </a:extLst>
            </p:cNvPr>
            <p:cNvGrpSpPr/>
            <p:nvPr userDrawn="1"/>
          </p:nvGrpSpPr>
          <p:grpSpPr>
            <a:xfrm>
              <a:off x="1524001" y="369495"/>
              <a:ext cx="9143999" cy="369837"/>
              <a:chOff x="1524001" y="369495"/>
              <a:chExt cx="9143999" cy="36983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2F09D2B-6730-A30B-7720-66C4BADDDCD7}"/>
                  </a:ext>
                </a:extLst>
              </p:cNvPr>
              <p:cNvSpPr txBox="1"/>
              <p:nvPr userDrawn="1"/>
            </p:nvSpPr>
            <p:spPr>
              <a:xfrm>
                <a:off x="1524001" y="369495"/>
                <a:ext cx="9143999" cy="276999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spc="150" baseline="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Orator Std" panose="020D0509020203030204" pitchFamily="49" charset="0"/>
                  </a:rPr>
                  <a:t>ALL-DOMAIN ANOMALY RESOLUTION OFFICE</a:t>
                </a: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F2518F5-BFA7-61E8-742E-570E5C2517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5870575" y="739332"/>
                <a:ext cx="450850" cy="0"/>
              </a:xfrm>
              <a:prstGeom prst="line">
                <a:avLst/>
              </a:prstGeom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B15985A-42F9-2507-87D8-F503B60BDD15}"/>
                </a:ext>
              </a:extLst>
            </p:cNvPr>
            <p:cNvGrpSpPr/>
            <p:nvPr userDrawn="1"/>
          </p:nvGrpSpPr>
          <p:grpSpPr>
            <a:xfrm>
              <a:off x="244704" y="6145428"/>
              <a:ext cx="11694882" cy="719804"/>
              <a:chOff x="244704" y="6145428"/>
              <a:chExt cx="11694882" cy="719804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E601D84-1E23-B621-7730-0C947B9524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44704" y="6487553"/>
                <a:ext cx="11694882" cy="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bg2">
                        <a:lumMod val="75000"/>
                      </a:schemeClr>
                    </a:gs>
                    <a:gs pos="83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95B8D96-0110-15EF-6945-EC9265D8E6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738987" y="6145428"/>
                <a:ext cx="714022" cy="719804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C9510E8D-A316-A454-BF65-D02B99478E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4312" y="682229"/>
            <a:ext cx="11763374" cy="509903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High Tower Text" panose="02040502050506030303" pitchFamily="18" charset="0"/>
              </a:defRPr>
            </a:lvl1pPr>
            <a:lvl2pPr marL="457200" indent="0">
              <a:buNone/>
              <a:defRPr sz="3200">
                <a:latin typeface="High Tower Text" panose="02040502050506030303" pitchFamily="18" charset="0"/>
              </a:defRPr>
            </a:lvl2pPr>
            <a:lvl3pPr marL="914400" indent="0">
              <a:buNone/>
              <a:defRPr sz="3200">
                <a:latin typeface="High Tower Text" panose="02040502050506030303" pitchFamily="18" charset="0"/>
              </a:defRPr>
            </a:lvl3pPr>
            <a:lvl4pPr marL="1371600" indent="0">
              <a:buNone/>
              <a:defRPr sz="3200">
                <a:latin typeface="High Tower Text" panose="02040502050506030303" pitchFamily="18" charset="0"/>
              </a:defRPr>
            </a:lvl4pPr>
            <a:lvl5pPr marL="1828800" indent="0">
              <a:buNone/>
              <a:defRPr sz="3200">
                <a:latin typeface="High Tower Text" panose="020405020505060303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89D27866-9B9D-3592-FF72-33A617CFBE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4312" y="1192132"/>
            <a:ext cx="11763373" cy="332857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High Tower Text" panose="02040502050506030303" pitchFamily="18" charset="0"/>
              </a:defRPr>
            </a:lvl1pPr>
          </a:lstStyle>
          <a:p>
            <a:pPr marL="288925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</a:rPr>
              <a:t>Sub-Headline—full sentence with subject, object, and verb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40289D-6659-9355-DD8C-0DF7CBD12B73}"/>
              </a:ext>
            </a:extLst>
          </p:cNvPr>
          <p:cNvSpPr txBox="1"/>
          <p:nvPr userDrawn="1"/>
        </p:nvSpPr>
        <p:spPr>
          <a:xfrm>
            <a:off x="255639" y="6396164"/>
            <a:ext cx="46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1B6317-14DE-4C2D-8BAA-CC578ADFB7D8}" type="slidenum">
              <a:rPr 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</a:rPr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91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of_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8B83E-98DB-4B6E-9015-3726C5E9D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303" y="1827259"/>
            <a:ext cx="5262966" cy="381000"/>
          </a:xfrm>
          <a:solidFill>
            <a:schemeClr val="bg1">
              <a:lumMod val="95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600" b="0" u="sng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4E050-95A8-4A9C-B63B-1A9AAB9F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303" y="2208259"/>
            <a:ext cx="5262966" cy="406003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3F7E5-F7C0-4C35-B937-797B52381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93439" y="1827259"/>
            <a:ext cx="5288885" cy="381000"/>
          </a:xfrm>
          <a:solidFill>
            <a:schemeClr val="bg1">
              <a:lumMod val="95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600" b="0" u="sng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B2811-8438-476A-A483-0470DFD9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93439" y="2208259"/>
            <a:ext cx="5288885" cy="406003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CEBD290-60E7-47FF-B8E8-4FA9C42946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638" y="1428169"/>
            <a:ext cx="10707022" cy="397456"/>
          </a:xfrm>
        </p:spPr>
        <p:txBody>
          <a:bodyPr anchor="ctr">
            <a:normAutofit/>
          </a:bodyPr>
          <a:lstStyle>
            <a:lvl1pPr marL="233363" indent="0">
              <a:buNone/>
              <a:defRPr sz="1600" i="1">
                <a:latin typeface="High Tower Text" panose="02040502050506030303" pitchFamily="18" charset="0"/>
              </a:defRPr>
            </a:lvl1pPr>
          </a:lstStyle>
          <a:p>
            <a:pPr marL="2333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</a:rPr>
              <a:t>Sub-Headline—full sentence with subject, object, and verb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A27976-FE0E-4BE7-A2EC-A176DBF4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681021"/>
            <a:ext cx="10707022" cy="74714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559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of_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8B83E-98DB-4B6E-9015-3726C5E9D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304" y="1827259"/>
            <a:ext cx="3753232" cy="381000"/>
          </a:xfrm>
          <a:solidFill>
            <a:schemeClr val="bg1">
              <a:lumMod val="95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600" b="0" u="sng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4E050-95A8-4A9C-B63B-1A9AAB9F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304" y="2208259"/>
            <a:ext cx="3753232" cy="406003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3F7E5-F7C0-4C35-B937-797B52381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81390" y="1825625"/>
            <a:ext cx="3771715" cy="381000"/>
          </a:xfrm>
          <a:solidFill>
            <a:schemeClr val="bg1">
              <a:lumMod val="95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600" b="0" u="sng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B2811-8438-476A-A483-0470DFD9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81390" y="2206625"/>
            <a:ext cx="3771715" cy="406003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CEBD290-60E7-47FF-B8E8-4FA9C42946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638" y="1428169"/>
            <a:ext cx="10707022" cy="397456"/>
          </a:xfrm>
        </p:spPr>
        <p:txBody>
          <a:bodyPr anchor="ctr">
            <a:normAutofit/>
          </a:bodyPr>
          <a:lstStyle>
            <a:lvl1pPr marL="233363" indent="0">
              <a:buNone/>
              <a:defRPr sz="1600" i="1">
                <a:latin typeface="High Tower Text" panose="02040502050506030303" pitchFamily="18" charset="0"/>
              </a:defRPr>
            </a:lvl1pPr>
          </a:lstStyle>
          <a:p>
            <a:pPr marL="2333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</a:rPr>
              <a:t>Sub-Headline—full sentence with subject, object, and verb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A27976-FE0E-4BE7-A2EC-A176DBF4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681021"/>
            <a:ext cx="10707022" cy="74714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EC4B957-0C98-4A3D-8EC0-FDA5C4014C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05960" y="1827259"/>
            <a:ext cx="3771715" cy="381000"/>
          </a:xfrm>
          <a:solidFill>
            <a:schemeClr val="bg1">
              <a:lumMod val="95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600" b="0" u="sng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5F891A9-1F74-4A14-A15E-9423691992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05960" y="2208259"/>
            <a:ext cx="3771715" cy="406003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8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_of_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8B83E-98DB-4B6E-9015-3726C5E9D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304" y="1827259"/>
            <a:ext cx="3753232" cy="381000"/>
          </a:xfrm>
          <a:solidFill>
            <a:schemeClr val="bg1">
              <a:lumMod val="95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600" b="0" u="sng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4E050-95A8-4A9C-B63B-1A9AAB9F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304" y="2208259"/>
            <a:ext cx="3753232" cy="406003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3F7E5-F7C0-4C35-B937-797B52381E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81390" y="1825625"/>
            <a:ext cx="3771715" cy="381000"/>
          </a:xfrm>
          <a:solidFill>
            <a:schemeClr val="bg1">
              <a:lumMod val="95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600" b="0" u="sng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B2811-8438-476A-A483-0470DFD9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81390" y="2206625"/>
            <a:ext cx="3771715" cy="406003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CEBD290-60E7-47FF-B8E8-4FA9C42946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4638" y="1428169"/>
            <a:ext cx="10707022" cy="397456"/>
          </a:xfrm>
        </p:spPr>
        <p:txBody>
          <a:bodyPr anchor="ctr">
            <a:normAutofit/>
          </a:bodyPr>
          <a:lstStyle>
            <a:lvl1pPr marL="233363" indent="0">
              <a:buNone/>
              <a:defRPr sz="1600" i="1">
                <a:latin typeface="High Tower Text" panose="02040502050506030303" pitchFamily="18" charset="0"/>
              </a:defRPr>
            </a:lvl1pPr>
          </a:lstStyle>
          <a:p>
            <a:pPr marL="233363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</a:rPr>
              <a:t>Sub-Headline—full sentence with subject, object, and verb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A27976-FE0E-4BE7-A2EC-A176DBF4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681021"/>
            <a:ext cx="10707022" cy="74714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EC4B957-0C98-4A3D-8EC0-FDA5C4014C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05960" y="1827259"/>
            <a:ext cx="3771715" cy="381000"/>
          </a:xfrm>
          <a:solidFill>
            <a:schemeClr val="bg1">
              <a:lumMod val="95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600" b="0" u="sng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5F891A9-1F74-4A14-A15E-9423691992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05960" y="2208259"/>
            <a:ext cx="3771715" cy="406003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522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F21549-BA0D-4B51-B029-3D870FBF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03" y="629265"/>
            <a:ext cx="10707022" cy="747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Headline—full sentence with subject, object, and verb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83288-8A5B-448C-8B85-9878C1D9F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303" y="1825625"/>
            <a:ext cx="10707021" cy="4403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 Content—full sentence with subject, object, and verb</a:t>
            </a:r>
          </a:p>
          <a:p>
            <a:pPr lvl="1"/>
            <a:r>
              <a:rPr lang="en-US"/>
              <a:t>Bullet—necessary but concise amplification of content</a:t>
            </a:r>
          </a:p>
          <a:p>
            <a:pPr lvl="2"/>
            <a:r>
              <a:rPr lang="en-US"/>
              <a:t>Sub-Bullet—necessary but concise amplification of bullet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CE9E1-C2D2-4908-ABC0-F6F2DD574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303" y="1412105"/>
            <a:ext cx="10707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88925"/>
            <a:r>
              <a:rPr lang="en-US" i="1">
                <a:solidFill>
                  <a:schemeClr val="tx1">
                    <a:lumMod val="65000"/>
                    <a:lumOff val="35000"/>
                  </a:schemeClr>
                </a:solidFill>
                <a:latin typeface="High Tower Text" panose="02040502050506030303" pitchFamily="18" charset="0"/>
              </a:rPr>
              <a:t>Sub-Headline—full sentence with subject, object, and verb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1551E3-CE80-4917-B4C2-903D4BFB17FE}"/>
              </a:ext>
            </a:extLst>
          </p:cNvPr>
          <p:cNvCxnSpPr>
            <a:cxnSpLocks/>
            <a:stCxn id="2" idx="1"/>
            <a:endCxn id="19" idx="1"/>
          </p:cNvCxnSpPr>
          <p:nvPr userDrawn="1"/>
        </p:nvCxnSpPr>
        <p:spPr>
          <a:xfrm>
            <a:off x="275303" y="1002839"/>
            <a:ext cx="10807995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2">
                    <a:lumMod val="75000"/>
                  </a:schemeClr>
                </a:gs>
                <a:gs pos="83000">
                  <a:schemeClr val="bg2">
                    <a:lumMod val="2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34EAD43-EEE9-43D0-B5D8-A67896B488F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7881" y="519784"/>
            <a:ext cx="994784" cy="1002839"/>
          </a:xfrm>
          <a:prstGeom prst="rect">
            <a:avLst/>
          </a:prstGeom>
          <a:effectLst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01FDC8F-5ACE-4EB5-B44E-07E38149A6EA}"/>
              </a:ext>
            </a:extLst>
          </p:cNvPr>
          <p:cNvGrpSpPr/>
          <p:nvPr userDrawn="1"/>
        </p:nvGrpSpPr>
        <p:grpSpPr>
          <a:xfrm>
            <a:off x="9562011" y="6316825"/>
            <a:ext cx="2348309" cy="466457"/>
            <a:chOff x="9945871" y="6316825"/>
            <a:chExt cx="1964449" cy="466457"/>
          </a:xfrm>
        </p:grpSpPr>
        <p:sp>
          <p:nvSpPr>
            <p:cNvPr id="13" name="Left Bracket 12">
              <a:extLst>
                <a:ext uri="{FF2B5EF4-FFF2-40B4-BE49-F238E27FC236}">
                  <a16:creationId xmlns:a16="http://schemas.microsoft.com/office/drawing/2014/main" id="{B924693D-83FC-4C38-B991-C69A7D7E7315}"/>
                </a:ext>
              </a:extLst>
            </p:cNvPr>
            <p:cNvSpPr/>
            <p:nvPr userDrawn="1"/>
          </p:nvSpPr>
          <p:spPr>
            <a:xfrm>
              <a:off x="9945871" y="6316825"/>
              <a:ext cx="45719" cy="466457"/>
            </a:xfrm>
            <a:prstGeom prst="leftBracke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ket 13">
              <a:extLst>
                <a:ext uri="{FF2B5EF4-FFF2-40B4-BE49-F238E27FC236}">
                  <a16:creationId xmlns:a16="http://schemas.microsoft.com/office/drawing/2014/main" id="{8411E2DC-A608-4E4E-B33F-12DA82E376E8}"/>
                </a:ext>
              </a:extLst>
            </p:cNvPr>
            <p:cNvSpPr/>
            <p:nvPr userDrawn="1"/>
          </p:nvSpPr>
          <p:spPr>
            <a:xfrm flipH="1">
              <a:off x="11864600" y="6316825"/>
              <a:ext cx="45720" cy="466457"/>
            </a:xfrm>
            <a:prstGeom prst="leftBracket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181A2B2-324A-AC53-BB52-8706255F1D29}"/>
              </a:ext>
            </a:extLst>
          </p:cNvPr>
          <p:cNvSpPr txBox="1"/>
          <p:nvPr userDrawn="1"/>
        </p:nvSpPr>
        <p:spPr>
          <a:xfrm>
            <a:off x="9163792" y="6426941"/>
            <a:ext cx="27725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chemeClr val="bg1">
                    <a:lumMod val="85000"/>
                  </a:schemeClr>
                </a:solidFill>
                <a:effectLst/>
                <a:latin typeface="High Tower Text" panose="02040502050506030303" pitchFamily="18" charset="0"/>
              </a:rPr>
              <a:t>US Department </a:t>
            </a:r>
            <a:r>
              <a:rPr lang="en-US" sz="900" i="1" dirty="0">
                <a:solidFill>
                  <a:schemeClr val="bg1">
                    <a:lumMod val="85000"/>
                  </a:schemeClr>
                </a:solidFill>
                <a:effectLst/>
                <a:latin typeface="High Tower Text" panose="02040502050506030303" pitchFamily="18" charset="0"/>
              </a:rPr>
              <a:t>of</a:t>
            </a:r>
            <a:r>
              <a:rPr lang="en-US" sz="1000" i="1" dirty="0">
                <a:solidFill>
                  <a:schemeClr val="bg1">
                    <a:lumMod val="85000"/>
                  </a:schemeClr>
                </a:solidFill>
                <a:effectLst/>
                <a:latin typeface="High Tower Text" panose="02040502050506030303" pitchFamily="18" charset="0"/>
              </a:rPr>
              <a:t> Defense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B73CB8-9603-0BF7-AC7C-B7E71198ABF9}"/>
              </a:ext>
            </a:extLst>
          </p:cNvPr>
          <p:cNvSpPr txBox="1"/>
          <p:nvPr userDrawn="1"/>
        </p:nvSpPr>
        <p:spPr>
          <a:xfrm>
            <a:off x="255639" y="6396164"/>
            <a:ext cx="460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C1B6317-14DE-4C2D-8BAA-CC578ADFB7D8}" type="slidenum">
              <a:rPr 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</a:rPr>
              <a:t>‹#›</a:t>
            </a:fld>
            <a:endParaRPr lang="en-US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0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panose="05050102010706020507" pitchFamily="18" charset="2"/>
        <a:buChar char="¾"/>
        <a:defRPr sz="16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egoe UI Symbol" panose="020B0502040204020203" pitchFamily="34" charset="0"/>
        <a:buChar char="․"/>
        <a:defRPr sz="14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egoe UI Symbol" panose="020B0502040204020203" pitchFamily="34" charset="0"/>
        <a:buChar char="‥"/>
        <a:defRPr sz="1400" kern="1200"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>
            <a:extLst>
              <a:ext uri="{FF2B5EF4-FFF2-40B4-BE49-F238E27FC236}">
                <a16:creationId xmlns:a16="http://schemas.microsoft.com/office/drawing/2014/main" id="{723F05CD-2F51-4995-AA90-FD766B91A127}"/>
              </a:ext>
            </a:extLst>
          </p:cNvPr>
          <p:cNvSpPr/>
          <p:nvPr/>
        </p:nvSpPr>
        <p:spPr>
          <a:xfrm rot="1720286">
            <a:off x="8859887" y="5098606"/>
            <a:ext cx="152621" cy="12407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BA1028C-487D-47D8-B150-B61A84D61CD4}"/>
              </a:ext>
            </a:extLst>
          </p:cNvPr>
          <p:cNvSpPr/>
          <p:nvPr/>
        </p:nvSpPr>
        <p:spPr>
          <a:xfrm rot="20981275">
            <a:off x="8437898" y="5080665"/>
            <a:ext cx="182790" cy="16933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7F5B10-2472-0264-3179-8F77B6671A92}"/>
              </a:ext>
            </a:extLst>
          </p:cNvPr>
          <p:cNvGrpSpPr/>
          <p:nvPr/>
        </p:nvGrpSpPr>
        <p:grpSpPr>
          <a:xfrm>
            <a:off x="482203" y="1845041"/>
            <a:ext cx="45244" cy="604837"/>
            <a:chOff x="482203" y="1952625"/>
            <a:chExt cx="45244" cy="60483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DA62F4D-C914-3A4F-BB30-6A44FFDBF3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825" y="1952625"/>
              <a:ext cx="0" cy="507206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FD1421-81D3-9418-E3DA-1406FAF76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203" y="2440781"/>
              <a:ext cx="45244" cy="381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93721F-D963-FCD0-814A-DE1431FE77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203" y="2519362"/>
              <a:ext cx="45244" cy="381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2811591-8B6D-6309-BA3E-307EAAA714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UAP Reporting Trends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E3DA07-48DF-4C9D-8F37-2E1F78DDCE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5A81A39-66CF-FCB9-8DAC-065CBE5D0B97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0" y="2300288"/>
          <a:ext cx="4202113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B855123-3981-342F-53B1-8E6BF1432F79}"/>
              </a:ext>
            </a:extLst>
          </p:cNvPr>
          <p:cNvSpPr txBox="1"/>
          <p:nvPr/>
        </p:nvSpPr>
        <p:spPr>
          <a:xfrm>
            <a:off x="181535" y="1896026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100K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C8DAF4C1-7A16-96FD-0FBE-FF6D62D80842}"/>
              </a:ext>
            </a:extLst>
          </p:cNvPr>
          <p:cNvGraphicFramePr/>
          <p:nvPr/>
        </p:nvGraphicFramePr>
        <p:xfrm>
          <a:off x="8005857" y="1740135"/>
          <a:ext cx="3960158" cy="206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2F2B56F-E04C-5D8F-3B29-45822A101869}"/>
              </a:ext>
            </a:extLst>
          </p:cNvPr>
          <p:cNvSpPr txBox="1"/>
          <p:nvPr/>
        </p:nvSpPr>
        <p:spPr>
          <a:xfrm>
            <a:off x="8089326" y="4028593"/>
            <a:ext cx="3876689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REPORTED-UAP HOTSPOTS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55FF97A2-7467-4171-9CDD-137F6C79F783}"/>
              </a:ext>
            </a:extLst>
          </p:cNvPr>
          <p:cNvGraphicFramePr>
            <a:graphicFrameLocks noGrp="1"/>
          </p:cNvGraphicFramePr>
          <p:nvPr/>
        </p:nvGraphicFramePr>
        <p:xfrm>
          <a:off x="4156641" y="1966720"/>
          <a:ext cx="3887439" cy="363220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15359">
                  <a:extLst>
                    <a:ext uri="{9D8B030D-6E8A-4147-A177-3AD203B41FA5}">
                      <a16:colId xmlns:a16="http://schemas.microsoft.com/office/drawing/2014/main" val="1421046930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3886743755"/>
                    </a:ext>
                  </a:extLst>
                </a:gridCol>
                <a:gridCol w="2585389">
                  <a:extLst>
                    <a:ext uri="{9D8B030D-6E8A-4147-A177-3AD203B41FA5}">
                      <a16:colId xmlns:a16="http://schemas.microsoft.com/office/drawing/2014/main" val="285772762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gency FB" panose="020B0503020202020204" pitchFamily="34" charset="0"/>
                        </a:rPr>
                        <a:t>Appearance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gency FB" panose="020B0503020202020204" pitchFamily="34" charset="0"/>
                        </a:rPr>
                        <a:t>Morphology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Round, </a:t>
                      </a:r>
                      <a:br>
                        <a:rPr lang="en-US"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n-US"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A-typical Orientation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4446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gency FB" panose="020B0503020202020204" pitchFamily="34" charset="0"/>
                        </a:rPr>
                        <a:t>Size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1-4 meters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4272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Agency FB" panose="020B0503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gency FB" panose="020B0503020202020204" pitchFamily="34" charset="0"/>
                        </a:rPr>
                        <a:t>Color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White, Silver, Translucent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85657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gency FB" panose="020B0503020202020204" pitchFamily="34" charset="0"/>
                        </a:rPr>
                        <a:t>Performance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gency FB" panose="020B0503020202020204" pitchFamily="34" charset="0"/>
                        </a:rPr>
                        <a:t>Altitude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10K – 30K feet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5511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gency FB" panose="020B0503020202020204" pitchFamily="34" charset="0"/>
                        </a:rPr>
                        <a:t>Velocity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Stationary to Mach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010499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gency FB" panose="020B0503020202020204" pitchFamily="34" charset="0"/>
                        </a:rPr>
                        <a:t>Signatures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gency FB" panose="020B0503020202020204" pitchFamily="34" charset="0"/>
                        </a:rPr>
                        <a:t>Propulsion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thermal exhaust detected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4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gency FB" panose="020B0503020202020204" pitchFamily="34" charset="0"/>
                        </a:rPr>
                        <a:t>Radar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Intermittent, X-Band (8-12 GHz)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9658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Agency FB" panose="020B0503020202020204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gency FB" panose="020B0503020202020204" pitchFamily="34" charset="0"/>
                        </a:rPr>
                        <a:t>Radio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1-3 GHz, 8-12 GHz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7439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gency FB" panose="020B0503020202020204" pitchFamily="34" charset="0"/>
                        </a:rPr>
                        <a:t>Thermal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Intermittent, Shortwave Infrared, Medium-Wave Infrared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676487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CFE61EB7-F223-4CFC-9826-CBE8D4F5C462}"/>
              </a:ext>
            </a:extLst>
          </p:cNvPr>
          <p:cNvSpPr/>
          <p:nvPr/>
        </p:nvSpPr>
        <p:spPr>
          <a:xfrm rot="20981275">
            <a:off x="8409321" y="5049708"/>
            <a:ext cx="182790" cy="16933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33177BF-45A0-49D5-90D1-58E725D43F14}"/>
              </a:ext>
            </a:extLst>
          </p:cNvPr>
          <p:cNvSpPr/>
          <p:nvPr/>
        </p:nvSpPr>
        <p:spPr>
          <a:xfrm>
            <a:off x="8503748" y="5016654"/>
            <a:ext cx="157161" cy="16518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5A22FA-569D-4C4A-B11E-DF24EC8D00C3}"/>
              </a:ext>
            </a:extLst>
          </p:cNvPr>
          <p:cNvSpPr/>
          <p:nvPr/>
        </p:nvSpPr>
        <p:spPr>
          <a:xfrm rot="20981275">
            <a:off x="8425421" y="5119218"/>
            <a:ext cx="117603" cy="1089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5DC8CEB-96CD-4AAA-AE5F-8C7ABD208BF5}"/>
              </a:ext>
            </a:extLst>
          </p:cNvPr>
          <p:cNvSpPr/>
          <p:nvPr/>
        </p:nvSpPr>
        <p:spPr>
          <a:xfrm>
            <a:off x="8558969" y="5099528"/>
            <a:ext cx="131572" cy="13828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E054D6A-9D94-4B3D-BCAA-BE11A1131B34}"/>
              </a:ext>
            </a:extLst>
          </p:cNvPr>
          <p:cNvSpPr/>
          <p:nvPr/>
        </p:nvSpPr>
        <p:spPr>
          <a:xfrm rot="242728">
            <a:off x="8755509" y="5149917"/>
            <a:ext cx="152621" cy="1394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37B03B1-9D79-44D3-A26F-227B96CD4D45}"/>
              </a:ext>
            </a:extLst>
          </p:cNvPr>
          <p:cNvSpPr/>
          <p:nvPr/>
        </p:nvSpPr>
        <p:spPr>
          <a:xfrm>
            <a:off x="8446596" y="5099991"/>
            <a:ext cx="93852" cy="100138"/>
          </a:xfrm>
          <a:prstGeom prst="ellipse">
            <a:avLst/>
          </a:prstGeom>
          <a:solidFill>
            <a:srgbClr val="C00000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C7E32F3-992D-44C1-8D71-F900CEFC65B9}"/>
              </a:ext>
            </a:extLst>
          </p:cNvPr>
          <p:cNvSpPr/>
          <p:nvPr/>
        </p:nvSpPr>
        <p:spPr>
          <a:xfrm>
            <a:off x="8532325" y="5040462"/>
            <a:ext cx="102180" cy="107394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587C6F5-515C-437F-B6EE-22796D6BFEA4}"/>
              </a:ext>
            </a:extLst>
          </p:cNvPr>
          <p:cNvSpPr/>
          <p:nvPr/>
        </p:nvSpPr>
        <p:spPr>
          <a:xfrm>
            <a:off x="8599001" y="5142856"/>
            <a:ext cx="49292" cy="51807"/>
          </a:xfrm>
          <a:prstGeom prst="ellipse">
            <a:avLst/>
          </a:prstGeom>
          <a:solidFill>
            <a:srgbClr val="C00000">
              <a:alpha val="69804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C0FE60E-E3C5-4FDD-8AF5-5212A0586822}"/>
              </a:ext>
            </a:extLst>
          </p:cNvPr>
          <p:cNvSpPr/>
          <p:nvPr/>
        </p:nvSpPr>
        <p:spPr>
          <a:xfrm>
            <a:off x="8552878" y="5065962"/>
            <a:ext cx="58718" cy="56252"/>
          </a:xfrm>
          <a:prstGeom prst="ellipse">
            <a:avLst/>
          </a:prstGeom>
          <a:solidFill>
            <a:srgbClr val="F8F86E">
              <a:alpha val="50196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BBAAA1A-1295-44E1-B97D-AB27A66BBB61}"/>
              </a:ext>
            </a:extLst>
          </p:cNvPr>
          <p:cNvSpPr/>
          <p:nvPr/>
        </p:nvSpPr>
        <p:spPr>
          <a:xfrm rot="242728">
            <a:off x="8800001" y="5148066"/>
            <a:ext cx="152621" cy="1394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4B64A99-FACD-4DFB-9948-8A95C58A9435}"/>
              </a:ext>
            </a:extLst>
          </p:cNvPr>
          <p:cNvSpPr/>
          <p:nvPr/>
        </p:nvSpPr>
        <p:spPr>
          <a:xfrm rot="242728">
            <a:off x="8844539" y="5130401"/>
            <a:ext cx="152621" cy="1394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37DB79C-EDCB-4D20-A89C-F6062BE4A6B7}"/>
              </a:ext>
            </a:extLst>
          </p:cNvPr>
          <p:cNvSpPr/>
          <p:nvPr/>
        </p:nvSpPr>
        <p:spPr>
          <a:xfrm>
            <a:off x="8474841" y="5115251"/>
            <a:ext cx="93852" cy="100138"/>
          </a:xfrm>
          <a:prstGeom prst="ellipse">
            <a:avLst/>
          </a:prstGeom>
          <a:solidFill>
            <a:srgbClr val="C00000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848DB00-39E1-449B-A218-2A7FDCEBEEE8}"/>
              </a:ext>
            </a:extLst>
          </p:cNvPr>
          <p:cNvSpPr/>
          <p:nvPr/>
        </p:nvSpPr>
        <p:spPr>
          <a:xfrm rot="20261490">
            <a:off x="8847474" y="5099439"/>
            <a:ext cx="226093" cy="17036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597546E-FA60-4F21-AD57-9134CE7739D8}"/>
              </a:ext>
            </a:extLst>
          </p:cNvPr>
          <p:cNvSpPr/>
          <p:nvPr/>
        </p:nvSpPr>
        <p:spPr>
          <a:xfrm rot="242728">
            <a:off x="8941904" y="5064297"/>
            <a:ext cx="152621" cy="1394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DCEBA96-8B5B-45DE-B8C2-C2AAA0799DC4}"/>
              </a:ext>
            </a:extLst>
          </p:cNvPr>
          <p:cNvSpPr/>
          <p:nvPr/>
        </p:nvSpPr>
        <p:spPr>
          <a:xfrm rot="242728">
            <a:off x="8962082" y="5015528"/>
            <a:ext cx="152621" cy="1394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5511ADC-0D27-4C7A-A47D-803E6A9B014D}"/>
              </a:ext>
            </a:extLst>
          </p:cNvPr>
          <p:cNvSpPr/>
          <p:nvPr/>
        </p:nvSpPr>
        <p:spPr>
          <a:xfrm>
            <a:off x="8804734" y="5167359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F8AC47A-AD1D-4275-831F-C08473ED4552}"/>
              </a:ext>
            </a:extLst>
          </p:cNvPr>
          <p:cNvSpPr/>
          <p:nvPr/>
        </p:nvSpPr>
        <p:spPr>
          <a:xfrm>
            <a:off x="8837914" y="5164617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4A5172E-24F4-483A-BE5B-93E12655537A}"/>
              </a:ext>
            </a:extLst>
          </p:cNvPr>
          <p:cNvSpPr/>
          <p:nvPr/>
        </p:nvSpPr>
        <p:spPr>
          <a:xfrm>
            <a:off x="8866558" y="5147856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B06D769A-0860-4828-8DCB-9723EA108F89}"/>
              </a:ext>
            </a:extLst>
          </p:cNvPr>
          <p:cNvSpPr/>
          <p:nvPr/>
        </p:nvSpPr>
        <p:spPr>
          <a:xfrm>
            <a:off x="8892804" y="5138238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C81C693-73E7-446C-B7FA-8F63D73DD6BE}"/>
              </a:ext>
            </a:extLst>
          </p:cNvPr>
          <p:cNvSpPr/>
          <p:nvPr/>
        </p:nvSpPr>
        <p:spPr>
          <a:xfrm>
            <a:off x="8966806" y="5074016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DBD0733-A3A9-4027-B798-E6E6FB1A962E}"/>
              </a:ext>
            </a:extLst>
          </p:cNvPr>
          <p:cNvSpPr/>
          <p:nvPr/>
        </p:nvSpPr>
        <p:spPr>
          <a:xfrm>
            <a:off x="8897020" y="5118726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438D08B1-EBC9-4E20-ABA8-FD3E15F4F021}"/>
              </a:ext>
            </a:extLst>
          </p:cNvPr>
          <p:cNvSpPr/>
          <p:nvPr/>
        </p:nvSpPr>
        <p:spPr>
          <a:xfrm>
            <a:off x="8921771" y="5112163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49E92FB-B30D-40DD-956E-A7569320A282}"/>
              </a:ext>
            </a:extLst>
          </p:cNvPr>
          <p:cNvSpPr/>
          <p:nvPr/>
        </p:nvSpPr>
        <p:spPr>
          <a:xfrm>
            <a:off x="8940691" y="5099588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3AE3AE8-AF4F-4E4D-95D2-76E69EF38645}"/>
              </a:ext>
            </a:extLst>
          </p:cNvPr>
          <p:cNvSpPr/>
          <p:nvPr/>
        </p:nvSpPr>
        <p:spPr>
          <a:xfrm>
            <a:off x="8959741" y="5099585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8FCC192-A8A0-4EE9-B550-54FDFE1848BB}"/>
              </a:ext>
            </a:extLst>
          </p:cNvPr>
          <p:cNvSpPr/>
          <p:nvPr/>
        </p:nvSpPr>
        <p:spPr>
          <a:xfrm>
            <a:off x="8994999" y="5056626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BC34C47-5CD8-4A77-845A-86DE0570504B}"/>
              </a:ext>
            </a:extLst>
          </p:cNvPr>
          <p:cNvSpPr/>
          <p:nvPr/>
        </p:nvSpPr>
        <p:spPr>
          <a:xfrm rot="20044701">
            <a:off x="8885354" y="5131515"/>
            <a:ext cx="165429" cy="10965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B1EADD8-6DA6-43D3-9F6A-2B86E1707AFB}"/>
              </a:ext>
            </a:extLst>
          </p:cNvPr>
          <p:cNvSpPr/>
          <p:nvPr/>
        </p:nvSpPr>
        <p:spPr>
          <a:xfrm rot="17565509">
            <a:off x="10234450" y="5086614"/>
            <a:ext cx="175581" cy="23518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231FF21-7819-4243-B4EF-5883D5007DDE}"/>
              </a:ext>
            </a:extLst>
          </p:cNvPr>
          <p:cNvSpPr/>
          <p:nvPr/>
        </p:nvSpPr>
        <p:spPr>
          <a:xfrm rot="14657066">
            <a:off x="10372258" y="5201568"/>
            <a:ext cx="152621" cy="1394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C6E4932-A591-4FDA-AC4C-6223850C3B2C}"/>
              </a:ext>
            </a:extLst>
          </p:cNvPr>
          <p:cNvSpPr/>
          <p:nvPr/>
        </p:nvSpPr>
        <p:spPr>
          <a:xfrm rot="14657066">
            <a:off x="10334280" y="5182913"/>
            <a:ext cx="152621" cy="1394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CF88F96-FCC4-4A27-8D0A-1E2ED78F9DD8}"/>
              </a:ext>
            </a:extLst>
          </p:cNvPr>
          <p:cNvSpPr/>
          <p:nvPr/>
        </p:nvSpPr>
        <p:spPr>
          <a:xfrm rot="14657066">
            <a:off x="10301599" y="5143494"/>
            <a:ext cx="152621" cy="1394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B7EDAF0-FA76-467C-9683-05D5E6F6E126}"/>
              </a:ext>
            </a:extLst>
          </p:cNvPr>
          <p:cNvSpPr/>
          <p:nvPr/>
        </p:nvSpPr>
        <p:spPr>
          <a:xfrm rot="14657066">
            <a:off x="10246334" y="5127354"/>
            <a:ext cx="152621" cy="1394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F975163-9409-4EB9-8B69-A36DE93578FE}"/>
              </a:ext>
            </a:extLst>
          </p:cNvPr>
          <p:cNvSpPr/>
          <p:nvPr/>
        </p:nvSpPr>
        <p:spPr>
          <a:xfrm rot="14657066">
            <a:off x="10191121" y="5101308"/>
            <a:ext cx="152621" cy="1394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E4677DA-70C9-452F-BCDC-75D8BF37D222}"/>
              </a:ext>
            </a:extLst>
          </p:cNvPr>
          <p:cNvSpPr/>
          <p:nvPr/>
        </p:nvSpPr>
        <p:spPr>
          <a:xfrm rot="14657066">
            <a:off x="10138769" y="5107999"/>
            <a:ext cx="152621" cy="1394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84802A1-F180-428D-95EB-B7536A4BAB63}"/>
              </a:ext>
            </a:extLst>
          </p:cNvPr>
          <p:cNvSpPr/>
          <p:nvPr/>
        </p:nvSpPr>
        <p:spPr>
          <a:xfrm rot="14414338">
            <a:off x="10371267" y="5214644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EAFB250-78DA-4A52-9DF7-782D3F7801A3}"/>
              </a:ext>
            </a:extLst>
          </p:cNvPr>
          <p:cNvSpPr/>
          <p:nvPr/>
        </p:nvSpPr>
        <p:spPr>
          <a:xfrm rot="14414338">
            <a:off x="10352555" y="5187756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C194F6B-4BE0-40B5-BCA4-74D210C3A927}"/>
              </a:ext>
            </a:extLst>
          </p:cNvPr>
          <p:cNvSpPr/>
          <p:nvPr/>
        </p:nvSpPr>
        <p:spPr>
          <a:xfrm rot="14414338">
            <a:off x="10324789" y="5182400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42768F78-4297-4CE6-87E2-5B722AA499D7}"/>
              </a:ext>
            </a:extLst>
          </p:cNvPr>
          <p:cNvSpPr/>
          <p:nvPr/>
        </p:nvSpPr>
        <p:spPr>
          <a:xfrm rot="14414338">
            <a:off x="10303411" y="5164390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10AA096-9662-4CCE-8727-1CA9CAABDCBF}"/>
              </a:ext>
            </a:extLst>
          </p:cNvPr>
          <p:cNvSpPr/>
          <p:nvPr/>
        </p:nvSpPr>
        <p:spPr>
          <a:xfrm rot="14414338">
            <a:off x="10210927" y="5132027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0971AA0-23A7-43F0-8CB2-93D805915F07}"/>
              </a:ext>
            </a:extLst>
          </p:cNvPr>
          <p:cNvSpPr/>
          <p:nvPr/>
        </p:nvSpPr>
        <p:spPr>
          <a:xfrm rot="14414338">
            <a:off x="10284380" y="5170415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E1BDCFB-A0DE-4370-ADD7-2741F3372C79}"/>
              </a:ext>
            </a:extLst>
          </p:cNvPr>
          <p:cNvSpPr/>
          <p:nvPr/>
        </p:nvSpPr>
        <p:spPr>
          <a:xfrm rot="14414338">
            <a:off x="10266397" y="5152186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BF6C5A8-1703-45C3-9C02-5557A46FCD17}"/>
              </a:ext>
            </a:extLst>
          </p:cNvPr>
          <p:cNvSpPr/>
          <p:nvPr/>
        </p:nvSpPr>
        <p:spPr>
          <a:xfrm rot="14414338">
            <a:off x="10246089" y="5142004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6651DF4-C46E-4050-939A-970F6627F8EF}"/>
              </a:ext>
            </a:extLst>
          </p:cNvPr>
          <p:cNvSpPr/>
          <p:nvPr/>
        </p:nvSpPr>
        <p:spPr>
          <a:xfrm rot="14414338">
            <a:off x="10227769" y="5119564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E55CD91-2F4F-40E9-A778-124AE986A1B6}"/>
              </a:ext>
            </a:extLst>
          </p:cNvPr>
          <p:cNvSpPr/>
          <p:nvPr/>
        </p:nvSpPr>
        <p:spPr>
          <a:xfrm rot="14414338">
            <a:off x="10181051" y="5129986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095E35B-0C15-4D54-BA7D-4EA5B5016F5F}"/>
              </a:ext>
            </a:extLst>
          </p:cNvPr>
          <p:cNvSpPr/>
          <p:nvPr/>
        </p:nvSpPr>
        <p:spPr>
          <a:xfrm rot="17464405">
            <a:off x="10269949" y="5093791"/>
            <a:ext cx="123513" cy="208714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F29A2429-77A3-43DD-855A-4FEEF0661403}"/>
              </a:ext>
            </a:extLst>
          </p:cNvPr>
          <p:cNvSpPr/>
          <p:nvPr/>
        </p:nvSpPr>
        <p:spPr>
          <a:xfrm rot="17311105">
            <a:off x="10282880" y="5120777"/>
            <a:ext cx="88376" cy="160926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6768D718-1CCE-456A-A7F8-EB9105E2738C}"/>
              </a:ext>
            </a:extLst>
          </p:cNvPr>
          <p:cNvSpPr/>
          <p:nvPr/>
        </p:nvSpPr>
        <p:spPr>
          <a:xfrm rot="12241496">
            <a:off x="10255683" y="5155227"/>
            <a:ext cx="139548" cy="83969"/>
          </a:xfrm>
          <a:prstGeom prst="ellipse">
            <a:avLst/>
          </a:prstGeom>
          <a:solidFill>
            <a:srgbClr val="F8F86E">
              <a:alpha val="69804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2AFCCF91-49FB-4262-A4F9-AAE299A858BB}"/>
              </a:ext>
            </a:extLst>
          </p:cNvPr>
          <p:cNvSpPr/>
          <p:nvPr/>
        </p:nvSpPr>
        <p:spPr>
          <a:xfrm rot="14657066">
            <a:off x="10424816" y="5216992"/>
            <a:ext cx="135992" cy="12543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DCEF82EE-CE70-442D-A662-B39136232673}"/>
              </a:ext>
            </a:extLst>
          </p:cNvPr>
          <p:cNvSpPr/>
          <p:nvPr/>
        </p:nvSpPr>
        <p:spPr>
          <a:xfrm rot="14657066">
            <a:off x="10431414" y="5228403"/>
            <a:ext cx="135992" cy="12543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D869491-DD95-4941-A828-A942FC6C0CF9}"/>
              </a:ext>
            </a:extLst>
          </p:cNvPr>
          <p:cNvSpPr/>
          <p:nvPr/>
        </p:nvSpPr>
        <p:spPr>
          <a:xfrm rot="14657066">
            <a:off x="10446256" y="5254838"/>
            <a:ext cx="134587" cy="11661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99E5B7D-4B30-414E-AEF8-EACFA6739017}"/>
              </a:ext>
            </a:extLst>
          </p:cNvPr>
          <p:cNvSpPr/>
          <p:nvPr/>
        </p:nvSpPr>
        <p:spPr>
          <a:xfrm rot="14414338">
            <a:off x="10398493" y="5213585"/>
            <a:ext cx="95731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7FDF3926-692F-43AD-BEA2-627E31386355}"/>
              </a:ext>
            </a:extLst>
          </p:cNvPr>
          <p:cNvSpPr/>
          <p:nvPr/>
        </p:nvSpPr>
        <p:spPr>
          <a:xfrm rot="17058888">
            <a:off x="10409359" y="5199408"/>
            <a:ext cx="102552" cy="15075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9B978FD7-3086-4C3B-9BAC-D56CAAB1E259}"/>
              </a:ext>
            </a:extLst>
          </p:cNvPr>
          <p:cNvSpPr/>
          <p:nvPr/>
        </p:nvSpPr>
        <p:spPr>
          <a:xfrm rot="14657066">
            <a:off x="9743262" y="5481781"/>
            <a:ext cx="135992" cy="12543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0033DD82-95EB-4E18-8A45-9E31DCE63B36}"/>
              </a:ext>
            </a:extLst>
          </p:cNvPr>
          <p:cNvSpPr/>
          <p:nvPr/>
        </p:nvSpPr>
        <p:spPr>
          <a:xfrm rot="14657066">
            <a:off x="9749860" y="5493192"/>
            <a:ext cx="135992" cy="12543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1F95E337-2C93-4488-9947-4A20651AAB46}"/>
              </a:ext>
            </a:extLst>
          </p:cNvPr>
          <p:cNvSpPr/>
          <p:nvPr/>
        </p:nvSpPr>
        <p:spPr>
          <a:xfrm rot="14657066">
            <a:off x="9715942" y="5505563"/>
            <a:ext cx="134587" cy="11661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1BBD7B97-C668-4DDE-A1F3-FC6713C3181B}"/>
              </a:ext>
            </a:extLst>
          </p:cNvPr>
          <p:cNvSpPr/>
          <p:nvPr/>
        </p:nvSpPr>
        <p:spPr>
          <a:xfrm rot="14414338">
            <a:off x="9742669" y="5501112"/>
            <a:ext cx="114925" cy="9606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3679376-7959-46EE-B425-5D952DDD2DBC}"/>
              </a:ext>
            </a:extLst>
          </p:cNvPr>
          <p:cNvSpPr/>
          <p:nvPr/>
        </p:nvSpPr>
        <p:spPr>
          <a:xfrm rot="14657066">
            <a:off x="9752873" y="5502981"/>
            <a:ext cx="103877" cy="958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E3097C1-6F0E-4EB3-AD44-BE7C647F283A}"/>
              </a:ext>
            </a:extLst>
          </p:cNvPr>
          <p:cNvSpPr/>
          <p:nvPr/>
        </p:nvSpPr>
        <p:spPr>
          <a:xfrm rot="14657066">
            <a:off x="10393627" y="5217893"/>
            <a:ext cx="103877" cy="9581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F6E300D-A1BE-4703-95CC-74E206CC28FB}"/>
              </a:ext>
            </a:extLst>
          </p:cNvPr>
          <p:cNvSpPr/>
          <p:nvPr/>
        </p:nvSpPr>
        <p:spPr>
          <a:xfrm rot="14657066">
            <a:off x="9960376" y="4914851"/>
            <a:ext cx="134587" cy="11661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815157C-2BF5-4946-9656-F2732ECA9358}"/>
              </a:ext>
            </a:extLst>
          </p:cNvPr>
          <p:cNvSpPr/>
          <p:nvPr/>
        </p:nvSpPr>
        <p:spPr>
          <a:xfrm rot="14657066">
            <a:off x="9969268" y="4941810"/>
            <a:ext cx="134587" cy="11661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49D7E02-B0DD-42CB-85A9-187A770EC873}"/>
              </a:ext>
            </a:extLst>
          </p:cNvPr>
          <p:cNvSpPr/>
          <p:nvPr/>
        </p:nvSpPr>
        <p:spPr>
          <a:xfrm rot="1279272">
            <a:off x="11094934" y="5106886"/>
            <a:ext cx="212704" cy="1807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FAA54EF-9CE8-456F-B749-483447ACF2A0}"/>
              </a:ext>
            </a:extLst>
          </p:cNvPr>
          <p:cNvSpPr/>
          <p:nvPr/>
        </p:nvSpPr>
        <p:spPr>
          <a:xfrm rot="1279272">
            <a:off x="11157642" y="5082060"/>
            <a:ext cx="152621" cy="1394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241976B-1130-4599-AEDE-AFA51E57E913}"/>
              </a:ext>
            </a:extLst>
          </p:cNvPr>
          <p:cNvSpPr/>
          <p:nvPr/>
        </p:nvSpPr>
        <p:spPr>
          <a:xfrm rot="1279272">
            <a:off x="11190946" y="5064858"/>
            <a:ext cx="168350" cy="15382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FB27D7BD-D157-45F5-81BD-2BB0E4BB1BBF}"/>
              </a:ext>
            </a:extLst>
          </p:cNvPr>
          <p:cNvSpPr/>
          <p:nvPr/>
        </p:nvSpPr>
        <p:spPr>
          <a:xfrm rot="1279272">
            <a:off x="11175982" y="5084171"/>
            <a:ext cx="152621" cy="1394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6BC1E5DA-EB3C-4CF2-BDDA-45EF8F6946BD}"/>
              </a:ext>
            </a:extLst>
          </p:cNvPr>
          <p:cNvSpPr/>
          <p:nvPr/>
        </p:nvSpPr>
        <p:spPr>
          <a:xfrm rot="4086611">
            <a:off x="11128096" y="5133741"/>
            <a:ext cx="145460" cy="124194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DA6FF522-52FC-44F8-8CF2-C8AB307258DB}"/>
              </a:ext>
            </a:extLst>
          </p:cNvPr>
          <p:cNvSpPr/>
          <p:nvPr/>
        </p:nvSpPr>
        <p:spPr>
          <a:xfrm rot="3933311">
            <a:off x="11220340" y="5177553"/>
            <a:ext cx="66242" cy="48736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638B34F5-C787-4BD4-B315-C9A265846F32}"/>
              </a:ext>
            </a:extLst>
          </p:cNvPr>
          <p:cNvSpPr/>
          <p:nvPr/>
        </p:nvSpPr>
        <p:spPr>
          <a:xfrm rot="1279272">
            <a:off x="11227847" y="5126523"/>
            <a:ext cx="152621" cy="1394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20039D45-5992-4BC0-9F66-9D5631664002}"/>
              </a:ext>
            </a:extLst>
          </p:cNvPr>
          <p:cNvSpPr/>
          <p:nvPr/>
        </p:nvSpPr>
        <p:spPr>
          <a:xfrm rot="1279272">
            <a:off x="11261455" y="5081539"/>
            <a:ext cx="152621" cy="1394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16C4852-0E3A-4FA7-ADA3-403B46942D98}"/>
              </a:ext>
            </a:extLst>
          </p:cNvPr>
          <p:cNvSpPr/>
          <p:nvPr/>
        </p:nvSpPr>
        <p:spPr>
          <a:xfrm rot="1279272">
            <a:off x="11205950" y="5043144"/>
            <a:ext cx="152621" cy="1394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198623F-2043-4BB7-AD37-0A851A75F0A5}"/>
              </a:ext>
            </a:extLst>
          </p:cNvPr>
          <p:cNvSpPr/>
          <p:nvPr/>
        </p:nvSpPr>
        <p:spPr>
          <a:xfrm rot="1036544">
            <a:off x="11198958" y="5089435"/>
            <a:ext cx="166065" cy="16107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AFD556F5-70E7-4AE4-B7CC-15BE570386CA}"/>
              </a:ext>
            </a:extLst>
          </p:cNvPr>
          <p:cNvSpPr/>
          <p:nvPr/>
        </p:nvSpPr>
        <p:spPr>
          <a:xfrm rot="1036544">
            <a:off x="11217257" y="5098122"/>
            <a:ext cx="121308" cy="12598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859C116E-8897-4A9D-B4A3-E40FB7D000C6}"/>
              </a:ext>
            </a:extLst>
          </p:cNvPr>
          <p:cNvSpPr/>
          <p:nvPr/>
        </p:nvSpPr>
        <p:spPr>
          <a:xfrm rot="20463702">
            <a:off x="11249242" y="5130573"/>
            <a:ext cx="77261" cy="67799"/>
          </a:xfrm>
          <a:prstGeom prst="ellipse">
            <a:avLst/>
          </a:prstGeom>
          <a:solidFill>
            <a:srgbClr val="F8F86E">
              <a:alpha val="69804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1952E8E0-B492-41DD-B0FB-D45797B24046}"/>
              </a:ext>
            </a:extLst>
          </p:cNvPr>
          <p:cNvSpPr/>
          <p:nvPr/>
        </p:nvSpPr>
        <p:spPr>
          <a:xfrm rot="14657066">
            <a:off x="8144864" y="5284797"/>
            <a:ext cx="134587" cy="11661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70227D54-AA73-4926-B7AB-15DFC971A3DF}"/>
              </a:ext>
            </a:extLst>
          </p:cNvPr>
          <p:cNvSpPr/>
          <p:nvPr/>
        </p:nvSpPr>
        <p:spPr>
          <a:xfrm rot="14657066">
            <a:off x="8186160" y="5331181"/>
            <a:ext cx="134587" cy="116615"/>
          </a:xfrm>
          <a:prstGeom prst="ellipse">
            <a:avLst/>
          </a:prstGeom>
          <a:solidFill>
            <a:srgbClr val="333F50">
              <a:alpha val="3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30909132-5320-4E15-9E3A-EB40A204B0E5}"/>
              </a:ext>
            </a:extLst>
          </p:cNvPr>
          <p:cNvSpPr/>
          <p:nvPr/>
        </p:nvSpPr>
        <p:spPr>
          <a:xfrm rot="14657066">
            <a:off x="11619836" y="4991968"/>
            <a:ext cx="134587" cy="116615"/>
          </a:xfrm>
          <a:prstGeom prst="ellipse">
            <a:avLst/>
          </a:prstGeom>
          <a:solidFill>
            <a:srgbClr val="333F50">
              <a:alpha val="50196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A58A6929-88C2-4B05-80B8-E849A21B1C29}"/>
              </a:ext>
            </a:extLst>
          </p:cNvPr>
          <p:cNvSpPr/>
          <p:nvPr/>
        </p:nvSpPr>
        <p:spPr>
          <a:xfrm rot="14657066">
            <a:off x="11448643" y="5313428"/>
            <a:ext cx="134587" cy="116615"/>
          </a:xfrm>
          <a:prstGeom prst="ellipse">
            <a:avLst/>
          </a:prstGeom>
          <a:solidFill>
            <a:srgbClr val="333F50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5C739995-3274-4E29-984D-5927B82DDB40}"/>
              </a:ext>
            </a:extLst>
          </p:cNvPr>
          <p:cNvSpPr/>
          <p:nvPr/>
        </p:nvSpPr>
        <p:spPr>
          <a:xfrm rot="14657066">
            <a:off x="10528844" y="5156185"/>
            <a:ext cx="134587" cy="116615"/>
          </a:xfrm>
          <a:prstGeom prst="ellipse">
            <a:avLst/>
          </a:prstGeom>
          <a:solidFill>
            <a:srgbClr val="333F50">
              <a:alpha val="69804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E3B6A86A-ECB1-42E6-AF40-6BE577F4A95E}"/>
              </a:ext>
            </a:extLst>
          </p:cNvPr>
          <p:cNvSpPr/>
          <p:nvPr/>
        </p:nvSpPr>
        <p:spPr>
          <a:xfrm rot="1036544">
            <a:off x="11161354" y="5133809"/>
            <a:ext cx="83200" cy="10020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169046F-1CB8-47C2-968C-DE44CABB2D29}"/>
              </a:ext>
            </a:extLst>
          </p:cNvPr>
          <p:cNvSpPr/>
          <p:nvPr/>
        </p:nvSpPr>
        <p:spPr>
          <a:xfrm rot="19434998">
            <a:off x="8918201" y="5137147"/>
            <a:ext cx="86404" cy="80574"/>
          </a:xfrm>
          <a:prstGeom prst="ellipse">
            <a:avLst/>
          </a:prstGeom>
          <a:solidFill>
            <a:srgbClr val="C55A1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A18DF07-E605-4E63-B245-DDA7B3A7E7EB}"/>
              </a:ext>
            </a:extLst>
          </p:cNvPr>
          <p:cNvSpPr/>
          <p:nvPr/>
        </p:nvSpPr>
        <p:spPr>
          <a:xfrm rot="19443317">
            <a:off x="8927231" y="5144640"/>
            <a:ext cx="74959" cy="77481"/>
          </a:xfrm>
          <a:prstGeom prst="ellipse">
            <a:avLst/>
          </a:prstGeom>
          <a:solidFill>
            <a:srgbClr val="FFD966">
              <a:alpha val="80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2A2D3BB-8A72-4DD8-896B-18A5A5CB43AE}"/>
              </a:ext>
            </a:extLst>
          </p:cNvPr>
          <p:cNvSpPr/>
          <p:nvPr/>
        </p:nvSpPr>
        <p:spPr>
          <a:xfrm>
            <a:off x="8940796" y="5156983"/>
            <a:ext cx="59836" cy="57221"/>
          </a:xfrm>
          <a:prstGeom prst="ellipse">
            <a:avLst/>
          </a:prstGeom>
          <a:solidFill>
            <a:srgbClr val="F8F86E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DFB9B-C658-4928-847F-E166399BE8D0}"/>
              </a:ext>
            </a:extLst>
          </p:cNvPr>
          <p:cNvSpPr txBox="1"/>
          <p:nvPr/>
        </p:nvSpPr>
        <p:spPr>
          <a:xfrm>
            <a:off x="9458325" y="180975"/>
            <a:ext cx="2238375" cy="383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23-F-0922</a:t>
            </a:r>
          </a:p>
        </p:txBody>
      </p:sp>
    </p:spTree>
    <p:extLst>
      <p:ext uri="{BB962C8B-B14F-4D97-AF65-F5344CB8AC3E}">
        <p14:creationId xmlns:p14="http://schemas.microsoft.com/office/powerpoint/2010/main" val="2612044748"/>
      </p:ext>
    </p:extLst>
  </p:cSld>
  <p:clrMapOvr>
    <a:masterClrMapping/>
  </p:clrMapOvr>
</p:sld>
</file>

<file path=ppt/theme/theme1.xml><?xml version="1.0" encoding="utf-8"?>
<a:theme xmlns:a="http://schemas.openxmlformats.org/drawingml/2006/main" name="AARO_Controll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</Words>
  <Application>Microsoft Office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Yu Gothic</vt:lpstr>
      <vt:lpstr>Yu Gothic UI Light</vt:lpstr>
      <vt:lpstr>Agency FB</vt:lpstr>
      <vt:lpstr>Arial</vt:lpstr>
      <vt:lpstr>Calibri</vt:lpstr>
      <vt:lpstr>High Tower Text</vt:lpstr>
      <vt:lpstr>Orator Std</vt:lpstr>
      <vt:lpstr>Rage Italic</vt:lpstr>
      <vt:lpstr>Segoe UI</vt:lpstr>
      <vt:lpstr>Segoe UI Light</vt:lpstr>
      <vt:lpstr>Segoe UI Symbol</vt:lpstr>
      <vt:lpstr>Symbol</vt:lpstr>
      <vt:lpstr>AARO_Controlled</vt:lpstr>
      <vt:lpstr>PowerPoint Presentation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Kieran-Kaufman, Shana  CTR OSD OUSD Intel</dc:creator>
  <cp:lastModifiedBy>Jordan, Jessica R CIV (USA)</cp:lastModifiedBy>
  <cp:revision>2</cp:revision>
  <dcterms:created xsi:type="dcterms:W3CDTF">2023-04-17T16:29:13Z</dcterms:created>
  <dcterms:modified xsi:type="dcterms:W3CDTF">2023-06-05T14:24:12Z</dcterms:modified>
</cp:coreProperties>
</file>